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4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5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7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8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9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645" r:id="rId9"/>
    <p:sldMasterId id="2147496904" r:id="rId10"/>
    <p:sldMasterId id="2147497308" r:id="rId11"/>
    <p:sldMasterId id="2147497310" r:id="rId12"/>
    <p:sldMasterId id="2147497312" r:id="rId13"/>
    <p:sldMasterId id="2147497348" r:id="rId14"/>
    <p:sldMasterId id="2147497385" r:id="rId15"/>
    <p:sldMasterId id="2147497423" r:id="rId16"/>
    <p:sldMasterId id="2147497456" r:id="rId17"/>
    <p:sldMasterId id="2147497861" r:id="rId18"/>
    <p:sldMasterId id="2147497954" r:id="rId19"/>
    <p:sldMasterId id="2147497978" r:id="rId20"/>
    <p:sldMasterId id="2147498048" r:id="rId21"/>
    <p:sldMasterId id="2147498055" r:id="rId22"/>
    <p:sldMasterId id="2147498088" r:id="rId23"/>
    <p:sldMasterId id="2147498112" r:id="rId24"/>
    <p:sldMasterId id="2147498137" r:id="rId25"/>
    <p:sldMasterId id="2147498161" r:id="rId26"/>
    <p:sldMasterId id="2147498173" r:id="rId27"/>
  </p:sldMasterIdLst>
  <p:notesMasterIdLst>
    <p:notesMasterId r:id="rId62"/>
  </p:notesMasterIdLst>
  <p:sldIdLst>
    <p:sldId id="331" r:id="rId28"/>
    <p:sldId id="330" r:id="rId29"/>
    <p:sldId id="262" r:id="rId30"/>
    <p:sldId id="265" r:id="rId31"/>
    <p:sldId id="2952" r:id="rId32"/>
    <p:sldId id="258" r:id="rId33"/>
    <p:sldId id="259" r:id="rId34"/>
    <p:sldId id="261" r:id="rId35"/>
    <p:sldId id="3077" r:id="rId36"/>
    <p:sldId id="2891" r:id="rId37"/>
    <p:sldId id="3275" r:id="rId38"/>
    <p:sldId id="3061" r:id="rId39"/>
    <p:sldId id="3237" r:id="rId40"/>
    <p:sldId id="263" r:id="rId41"/>
    <p:sldId id="3262" r:id="rId42"/>
    <p:sldId id="3330" r:id="rId43"/>
    <p:sldId id="3337" r:id="rId44"/>
    <p:sldId id="3317" r:id="rId45"/>
    <p:sldId id="3335" r:id="rId46"/>
    <p:sldId id="3328" r:id="rId47"/>
    <p:sldId id="3324" r:id="rId48"/>
    <p:sldId id="3286" r:id="rId49"/>
    <p:sldId id="3300" r:id="rId50"/>
    <p:sldId id="3311" r:id="rId51"/>
    <p:sldId id="3338" r:id="rId52"/>
    <p:sldId id="3279" r:id="rId53"/>
    <p:sldId id="3309" r:id="rId54"/>
    <p:sldId id="3234" r:id="rId55"/>
    <p:sldId id="3161" r:id="rId56"/>
    <p:sldId id="2874" r:id="rId57"/>
    <p:sldId id="3228" r:id="rId58"/>
    <p:sldId id="3323" r:id="rId59"/>
    <p:sldId id="2899" r:id="rId60"/>
    <p:sldId id="899" r:id="rId61"/>
  </p:sldIdLst>
  <p:sldSz cx="13004800" cy="9753600"/>
  <p:notesSz cx="6858000" cy="9144000"/>
  <p:embeddedFontLst>
    <p:embeddedFont>
      <p:font typeface="ADLaM Display" panose="02010000000000000000" pitchFamily="2" charset="0"/>
      <p:regular r:id="rId63"/>
    </p:embeddedFont>
    <p:embeddedFont>
      <p:font typeface="Aharoni" panose="02010803020104030203" pitchFamily="2" charset="-79"/>
      <p:bold r:id="rId64"/>
    </p:embeddedFont>
    <p:embeddedFont>
      <p:font typeface="Algerian" panose="04020705040A02060702" pitchFamily="82" charset="0"/>
      <p:regular r:id="rId65"/>
    </p:embeddedFont>
    <p:embeddedFont>
      <p:font typeface="Amasis MT Pro Black" panose="02040A04050005020304" pitchFamily="18" charset="0"/>
      <p:bold r:id="rId66"/>
      <p:boldItalic r:id="rId67"/>
    </p:embeddedFont>
    <p:embeddedFont>
      <p:font typeface="Arial Nova" panose="020B0504020202020204" pitchFamily="34" charset="0"/>
      <p:regular r:id="rId68"/>
      <p:bold r:id="rId69"/>
      <p:italic r:id="rId70"/>
      <p:boldItalic r:id="rId71"/>
    </p:embeddedFont>
    <p:embeddedFont>
      <p:font typeface="Baloo 2" panose="020B0604020202020204" charset="0"/>
      <p:regular r:id="rId72"/>
      <p:bold r:id="rId73"/>
    </p:embeddedFont>
    <p:embeddedFont>
      <p:font typeface="Bebas Neue" panose="020B0606020202050201" pitchFamily="34" charset="0"/>
      <p:regular r:id="rId74"/>
    </p:embeddedFont>
    <p:embeddedFont>
      <p:font typeface="Bookman Old Style" panose="02050604050505020204" pitchFamily="18" charset="0"/>
      <p:regular r:id="rId75"/>
      <p:bold r:id="rId76"/>
      <p:italic r:id="rId77"/>
      <p:boldItalic r:id="rId78"/>
    </p:embeddedFont>
    <p:embeddedFont>
      <p:font typeface="Calisto MT" panose="02040603050505030304" pitchFamily="18" charset="0"/>
      <p:regular r:id="rId79"/>
      <p:bold r:id="rId80"/>
      <p:italic r:id="rId81"/>
      <p:boldItalic r:id="rId82"/>
    </p:embeddedFont>
    <p:embeddedFont>
      <p:font typeface="Concert One" pitchFamily="2" charset="0"/>
      <p:regular r:id="rId83"/>
    </p:embeddedFont>
    <p:embeddedFont>
      <p:font typeface="Consolas" panose="020B0609020204030204" pitchFamily="49" charset="0"/>
      <p:regular r:id="rId84"/>
      <p:bold r:id="rId85"/>
      <p:italic r:id="rId86"/>
      <p:boldItalic r:id="rId87"/>
    </p:embeddedFont>
    <p:embeddedFont>
      <p:font typeface="Franklin Gothic Heavy" panose="020B0903020102020204" pitchFamily="34" charset="0"/>
      <p:regular r:id="rId88"/>
      <p:italic r:id="rId89"/>
    </p:embeddedFont>
    <p:embeddedFont>
      <p:font typeface="Georgia" panose="02040502050405020303" pitchFamily="18" charset="0"/>
      <p:regular r:id="rId90"/>
      <p:bold r:id="rId91"/>
      <p:italic r:id="rId92"/>
      <p:boldItalic r:id="rId93"/>
    </p:embeddedFont>
    <p:embeddedFont>
      <p:font typeface="Georgia Pro Semibold" panose="02040702050405020303" pitchFamily="18" charset="0"/>
      <p:bold r:id="rId94"/>
      <p:boldItalic r:id="rId95"/>
    </p:embeddedFont>
    <p:embeddedFont>
      <p:font typeface="Helvetica Neue" panose="020B0604020202020204" charset="0"/>
      <p:regular r:id="rId96"/>
      <p:bold r:id="rId97"/>
      <p:italic r:id="rId98"/>
      <p:boldItalic r:id="rId99"/>
    </p:embeddedFont>
    <p:embeddedFont>
      <p:font typeface="Informal Roman" panose="030604020304060B0204" pitchFamily="66" charset="0"/>
      <p:regular r:id="rId100"/>
    </p:embeddedFont>
    <p:embeddedFont>
      <p:font typeface="Modern Love" panose="04090805081005020601" pitchFamily="82" charset="0"/>
      <p:regular r:id="rId101"/>
    </p:embeddedFont>
    <p:embeddedFont>
      <p:font typeface="Montserrat" panose="00000500000000000000" pitchFamily="2" charset="0"/>
      <p:regular r:id="rId102"/>
      <p:bold r:id="rId103"/>
      <p:italic r:id="rId104"/>
      <p:boldItalic r:id="rId105"/>
    </p:embeddedFont>
    <p:embeddedFont>
      <p:font typeface="Nanum Gothic Coding Bold" panose="020B0604020202020204" charset="0"/>
      <p:regular r:id="rId106"/>
    </p:embeddedFont>
    <p:embeddedFont>
      <p:font typeface="Nunito Light" pitchFamily="2" charset="0"/>
      <p:regular r:id="rId107"/>
      <p:italic r:id="rId108"/>
    </p:embeddedFont>
    <p:embeddedFont>
      <p:font typeface="Roboto Condensed Light" panose="02000000000000000000" pitchFamily="2" charset="0"/>
      <p:regular r:id="rId109"/>
      <p:italic r:id="rId110"/>
    </p:embeddedFont>
    <p:embeddedFont>
      <p:font typeface="Roboto Mono" panose="00000009000000000000" pitchFamily="49" charset="0"/>
      <p:regular r:id="rId111"/>
      <p:bold r:id="rId112"/>
      <p:italic r:id="rId113"/>
      <p:boldItalic r:id="rId114"/>
    </p:embeddedFont>
    <p:embeddedFont>
      <p:font typeface="Roboto Mono Bold" panose="00000009000000000000" charset="0"/>
      <p:regular r:id="rId115"/>
      <p:bold r:id="rId116"/>
    </p:embeddedFont>
    <p:embeddedFont>
      <p:font typeface="Rockwell" panose="02060603020205020403" pitchFamily="18" charset="0"/>
      <p:regular r:id="rId117"/>
      <p:bold r:id="rId118"/>
      <p:italic r:id="rId119"/>
      <p:boldItalic r:id="rId120"/>
    </p:embeddedFont>
    <p:embeddedFont>
      <p:font typeface="Teko" panose="020B0604020202020204" charset="0"/>
      <p:regular r:id="rId121"/>
      <p:bold r:id="rId122"/>
    </p:embeddedFont>
    <p:embeddedFont>
      <p:font typeface="The Hand" panose="03070502030502020204" pitchFamily="66" charset="0"/>
      <p:regular r:id="rId123"/>
      <p:bold r:id="rId124"/>
    </p:embeddedFont>
    <p:embeddedFont>
      <p:font typeface="Tw Cen MT" panose="020B0602020104020603" pitchFamily="34" charset="0"/>
      <p:regular r:id="rId125"/>
      <p:bold r:id="rId126"/>
      <p:italic r:id="rId127"/>
      <p:boldItalic r:id="rId128"/>
    </p:embeddedFont>
    <p:embeddedFont>
      <p:font typeface="Varela Round" panose="00000500000000000000" pitchFamily="2" charset="-79"/>
      <p:regular r:id="rId129"/>
    </p:embeddedFont>
    <p:embeddedFont>
      <p:font typeface="Wingdings 2" panose="05020102010507070707" pitchFamily="18" charset="2"/>
      <p:regular r:id="rId1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957D41-DB30-425B-BD33-9EB11B13D8E0}" v="1" dt="2024-03-04T13:19:09.795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380" y="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55.fntdata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5.xml"/><Relationship Id="rId63" Type="http://schemas.openxmlformats.org/officeDocument/2006/relationships/font" Target="fonts/font1.fntdata"/><Relationship Id="rId84" Type="http://schemas.openxmlformats.org/officeDocument/2006/relationships/font" Target="fonts/font22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5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102" Type="http://schemas.openxmlformats.org/officeDocument/2006/relationships/font" Target="fonts/font40.fntdata"/><Relationship Id="rId123" Type="http://schemas.openxmlformats.org/officeDocument/2006/relationships/font" Target="fonts/font61.fntdata"/><Relationship Id="rId128" Type="http://schemas.openxmlformats.org/officeDocument/2006/relationships/font" Target="fonts/font66.fntdata"/><Relationship Id="rId5" Type="http://schemas.openxmlformats.org/officeDocument/2006/relationships/customXml" Target="../customXml/item5.xml"/><Relationship Id="rId90" Type="http://schemas.openxmlformats.org/officeDocument/2006/relationships/font" Target="fonts/font28.fntdata"/><Relationship Id="rId95" Type="http://schemas.openxmlformats.org/officeDocument/2006/relationships/font" Target="fonts/font33.fntdata"/><Relationship Id="rId22" Type="http://schemas.openxmlformats.org/officeDocument/2006/relationships/slideMaster" Target="slideMasters/slideMaster15.xml"/><Relationship Id="rId27" Type="http://schemas.openxmlformats.org/officeDocument/2006/relationships/slideMaster" Target="slideMasters/slideMaster20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113" Type="http://schemas.openxmlformats.org/officeDocument/2006/relationships/font" Target="fonts/font51.fntdata"/><Relationship Id="rId118" Type="http://schemas.openxmlformats.org/officeDocument/2006/relationships/font" Target="fonts/font56.fntdata"/><Relationship Id="rId134" Type="http://schemas.openxmlformats.org/officeDocument/2006/relationships/theme" Target="theme/theme1.xml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font" Target="fonts/font41.fntdata"/><Relationship Id="rId108" Type="http://schemas.openxmlformats.org/officeDocument/2006/relationships/font" Target="fonts/font46.fntdata"/><Relationship Id="rId124" Type="http://schemas.openxmlformats.org/officeDocument/2006/relationships/font" Target="fonts/font62.fntdata"/><Relationship Id="rId129" Type="http://schemas.openxmlformats.org/officeDocument/2006/relationships/font" Target="fonts/font67.fntdata"/><Relationship Id="rId54" Type="http://schemas.openxmlformats.org/officeDocument/2006/relationships/slide" Target="slides/slide27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91" Type="http://schemas.openxmlformats.org/officeDocument/2006/relationships/font" Target="fonts/font29.fntdata"/><Relationship Id="rId96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1.xml"/><Relationship Id="rId49" Type="http://schemas.openxmlformats.org/officeDocument/2006/relationships/slide" Target="slides/slide22.xml"/><Relationship Id="rId114" Type="http://schemas.openxmlformats.org/officeDocument/2006/relationships/font" Target="fonts/font52.fntdata"/><Relationship Id="rId119" Type="http://schemas.openxmlformats.org/officeDocument/2006/relationships/font" Target="fonts/font57.fntdata"/><Relationship Id="rId44" Type="http://schemas.openxmlformats.org/officeDocument/2006/relationships/slide" Target="slides/slide17.xml"/><Relationship Id="rId60" Type="http://schemas.openxmlformats.org/officeDocument/2006/relationships/slide" Target="slides/slide33.xml"/><Relationship Id="rId65" Type="http://schemas.openxmlformats.org/officeDocument/2006/relationships/font" Target="fonts/font3.fntdata"/><Relationship Id="rId81" Type="http://schemas.openxmlformats.org/officeDocument/2006/relationships/font" Target="fonts/font19.fntdata"/><Relationship Id="rId86" Type="http://schemas.openxmlformats.org/officeDocument/2006/relationships/font" Target="fonts/font24.fntdata"/><Relationship Id="rId130" Type="http://schemas.openxmlformats.org/officeDocument/2006/relationships/font" Target="fonts/font68.fntdata"/><Relationship Id="rId135" Type="http://schemas.openxmlformats.org/officeDocument/2006/relationships/tableStyles" Target="tableStyles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2.xml"/><Relationship Id="rId109" Type="http://schemas.openxmlformats.org/officeDocument/2006/relationships/font" Target="fonts/font47.fntdata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font" Target="fonts/font14.fntdata"/><Relationship Id="rId97" Type="http://schemas.openxmlformats.org/officeDocument/2006/relationships/font" Target="fonts/font35.fntdata"/><Relationship Id="rId104" Type="http://schemas.openxmlformats.org/officeDocument/2006/relationships/font" Target="fonts/font42.fntdata"/><Relationship Id="rId120" Type="http://schemas.openxmlformats.org/officeDocument/2006/relationships/font" Target="fonts/font58.fntdata"/><Relationship Id="rId125" Type="http://schemas.openxmlformats.org/officeDocument/2006/relationships/font" Target="fonts/font63.fntdata"/><Relationship Id="rId7" Type="http://schemas.openxmlformats.org/officeDocument/2006/relationships/customXml" Target="../customXml/item7.xml"/><Relationship Id="rId71" Type="http://schemas.openxmlformats.org/officeDocument/2006/relationships/font" Target="fonts/font9.fntdata"/><Relationship Id="rId92" Type="http://schemas.openxmlformats.org/officeDocument/2006/relationships/font" Target="fonts/font30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font" Target="fonts/font4.fntdata"/><Relationship Id="rId87" Type="http://schemas.openxmlformats.org/officeDocument/2006/relationships/font" Target="fonts/font25.fntdata"/><Relationship Id="rId110" Type="http://schemas.openxmlformats.org/officeDocument/2006/relationships/font" Target="fonts/font48.fntdata"/><Relationship Id="rId115" Type="http://schemas.openxmlformats.org/officeDocument/2006/relationships/font" Target="fonts/font53.fntdata"/><Relationship Id="rId131" Type="http://schemas.openxmlformats.org/officeDocument/2006/relationships/commentAuthors" Target="commentAuthors.xml"/><Relationship Id="rId136" Type="http://schemas.microsoft.com/office/2016/11/relationships/changesInfo" Target="changesInfos/changesInfo1.xml"/><Relationship Id="rId61" Type="http://schemas.openxmlformats.org/officeDocument/2006/relationships/slide" Target="slides/slide34.xml"/><Relationship Id="rId82" Type="http://schemas.openxmlformats.org/officeDocument/2006/relationships/font" Target="fonts/font20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font" Target="fonts/font15.fntdata"/><Relationship Id="rId100" Type="http://schemas.openxmlformats.org/officeDocument/2006/relationships/font" Target="fonts/font38.fntdata"/><Relationship Id="rId105" Type="http://schemas.openxmlformats.org/officeDocument/2006/relationships/font" Target="fonts/font43.fntdata"/><Relationship Id="rId126" Type="http://schemas.openxmlformats.org/officeDocument/2006/relationships/font" Target="fonts/font64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4.xml"/><Relationship Id="rId72" Type="http://schemas.openxmlformats.org/officeDocument/2006/relationships/font" Target="fonts/font10.fntdata"/><Relationship Id="rId93" Type="http://schemas.openxmlformats.org/officeDocument/2006/relationships/font" Target="fonts/font31.fntdata"/><Relationship Id="rId98" Type="http://schemas.openxmlformats.org/officeDocument/2006/relationships/font" Target="fonts/font36.fntdata"/><Relationship Id="rId121" Type="http://schemas.openxmlformats.org/officeDocument/2006/relationships/font" Target="fonts/font59.fntdata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18.xml"/><Relationship Id="rId46" Type="http://schemas.openxmlformats.org/officeDocument/2006/relationships/slide" Target="slides/slide19.xml"/><Relationship Id="rId67" Type="http://schemas.openxmlformats.org/officeDocument/2006/relationships/font" Target="fonts/font5.fntdata"/><Relationship Id="rId116" Type="http://schemas.openxmlformats.org/officeDocument/2006/relationships/font" Target="fonts/font54.fntdata"/><Relationship Id="rId137" Type="http://schemas.microsoft.com/office/2015/10/relationships/revisionInfo" Target="revisionInfo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4.xml"/><Relationship Id="rId62" Type="http://schemas.openxmlformats.org/officeDocument/2006/relationships/notesMaster" Target="notesMasters/notesMaster1.xml"/><Relationship Id="rId83" Type="http://schemas.openxmlformats.org/officeDocument/2006/relationships/font" Target="fonts/font21.fntdata"/><Relationship Id="rId88" Type="http://schemas.openxmlformats.org/officeDocument/2006/relationships/font" Target="fonts/font26.fntdata"/><Relationship Id="rId111" Type="http://schemas.openxmlformats.org/officeDocument/2006/relationships/font" Target="fonts/font49.fntdata"/><Relationship Id="rId132" Type="http://schemas.openxmlformats.org/officeDocument/2006/relationships/presProps" Target="presProps.xml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9.xml"/><Relationship Id="rId57" Type="http://schemas.openxmlformats.org/officeDocument/2006/relationships/slide" Target="slides/slide30.xml"/><Relationship Id="rId106" Type="http://schemas.openxmlformats.org/officeDocument/2006/relationships/font" Target="fonts/font44.fntdata"/><Relationship Id="rId127" Type="http://schemas.openxmlformats.org/officeDocument/2006/relationships/font" Target="fonts/font65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4.xml"/><Relationship Id="rId52" Type="http://schemas.openxmlformats.org/officeDocument/2006/relationships/slide" Target="slides/slide25.xml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94" Type="http://schemas.openxmlformats.org/officeDocument/2006/relationships/font" Target="fonts/font32.fntdata"/><Relationship Id="rId99" Type="http://schemas.openxmlformats.org/officeDocument/2006/relationships/font" Target="fonts/font37.fntdata"/><Relationship Id="rId101" Type="http://schemas.openxmlformats.org/officeDocument/2006/relationships/font" Target="fonts/font39.fntdata"/><Relationship Id="rId122" Type="http://schemas.openxmlformats.org/officeDocument/2006/relationships/font" Target="fonts/font60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26" Type="http://schemas.openxmlformats.org/officeDocument/2006/relationships/slideMaster" Target="slideMasters/slideMaster19.xml"/><Relationship Id="rId47" Type="http://schemas.openxmlformats.org/officeDocument/2006/relationships/slide" Target="slides/slide20.xml"/><Relationship Id="rId68" Type="http://schemas.openxmlformats.org/officeDocument/2006/relationships/font" Target="fonts/font6.fntdata"/><Relationship Id="rId89" Type="http://schemas.openxmlformats.org/officeDocument/2006/relationships/font" Target="fonts/font27.fntdata"/><Relationship Id="rId112" Type="http://schemas.openxmlformats.org/officeDocument/2006/relationships/font" Target="fonts/font50.fntdata"/><Relationship Id="rId13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8A729050-975A-4F75-800B-ACC7B96E11D4}"/>
    <pc:docChg chg="delSld delMainMaster">
      <pc:chgData name="Michael Kyryliw" userId="a160673c-e7c2-4eac-ae0d-673ec02e1fb1" providerId="ADAL" clId="{8A729050-975A-4F75-800B-ACC7B96E11D4}" dt="2024-03-04T13:29:03.136" v="9" actId="47"/>
      <pc:docMkLst>
        <pc:docMk/>
      </pc:docMkLst>
      <pc:sldChg chg="del">
        <pc:chgData name="Michael Kyryliw" userId="a160673c-e7c2-4eac-ae0d-673ec02e1fb1" providerId="ADAL" clId="{8A729050-975A-4F75-800B-ACC7B96E11D4}" dt="2024-03-04T13:28:37.265" v="4" actId="47"/>
        <pc:sldMkLst>
          <pc:docMk/>
          <pc:sldMk cId="4064086638" sldId="256"/>
        </pc:sldMkLst>
      </pc:sldChg>
      <pc:sldChg chg="del">
        <pc:chgData name="Michael Kyryliw" userId="a160673c-e7c2-4eac-ae0d-673ec02e1fb1" providerId="ADAL" clId="{8A729050-975A-4F75-800B-ACC7B96E11D4}" dt="2024-03-04T13:28:58.325" v="7" actId="47"/>
        <pc:sldMkLst>
          <pc:docMk/>
          <pc:sldMk cId="4104754571" sldId="257"/>
        </pc:sldMkLst>
      </pc:sldChg>
      <pc:sldChg chg="del">
        <pc:chgData name="Michael Kyryliw" userId="a160673c-e7c2-4eac-ae0d-673ec02e1fb1" providerId="ADAL" clId="{8A729050-975A-4F75-800B-ACC7B96E11D4}" dt="2024-03-04T13:26:52.699" v="1" actId="47"/>
        <pc:sldMkLst>
          <pc:docMk/>
          <pc:sldMk cId="1931597563" sldId="2657"/>
        </pc:sldMkLst>
      </pc:sldChg>
      <pc:sldChg chg="del">
        <pc:chgData name="Michael Kyryliw" userId="a160673c-e7c2-4eac-ae0d-673ec02e1fb1" providerId="ADAL" clId="{8A729050-975A-4F75-800B-ACC7B96E11D4}" dt="2024-03-04T13:26:49.962" v="0" actId="47"/>
        <pc:sldMkLst>
          <pc:docMk/>
          <pc:sldMk cId="2011921511" sldId="3034"/>
        </pc:sldMkLst>
      </pc:sldChg>
      <pc:sldChg chg="del">
        <pc:chgData name="Michael Kyryliw" userId="a160673c-e7c2-4eac-ae0d-673ec02e1fb1" providerId="ADAL" clId="{8A729050-975A-4F75-800B-ACC7B96E11D4}" dt="2024-03-04T13:26:55.238" v="2" actId="47"/>
        <pc:sldMkLst>
          <pc:docMk/>
          <pc:sldMk cId="1924244594" sldId="3096"/>
        </pc:sldMkLst>
      </pc:sldChg>
      <pc:sldChg chg="del">
        <pc:chgData name="Michael Kyryliw" userId="a160673c-e7c2-4eac-ae0d-673ec02e1fb1" providerId="ADAL" clId="{8A729050-975A-4F75-800B-ACC7B96E11D4}" dt="2024-03-04T13:28:45.573" v="5" actId="47"/>
        <pc:sldMkLst>
          <pc:docMk/>
          <pc:sldMk cId="0" sldId="3158"/>
        </pc:sldMkLst>
      </pc:sldChg>
      <pc:sldChg chg="del">
        <pc:chgData name="Michael Kyryliw" userId="a160673c-e7c2-4eac-ae0d-673ec02e1fb1" providerId="ADAL" clId="{8A729050-975A-4F75-800B-ACC7B96E11D4}" dt="2024-03-04T13:27:07.467" v="3" actId="47"/>
        <pc:sldMkLst>
          <pc:docMk/>
          <pc:sldMk cId="3104570276" sldId="3312"/>
        </pc:sldMkLst>
      </pc:sldChg>
      <pc:sldChg chg="del">
        <pc:chgData name="Michael Kyryliw" userId="a160673c-e7c2-4eac-ae0d-673ec02e1fb1" providerId="ADAL" clId="{8A729050-975A-4F75-800B-ACC7B96E11D4}" dt="2024-03-04T13:28:56.876" v="6" actId="47"/>
        <pc:sldMkLst>
          <pc:docMk/>
          <pc:sldMk cId="109857222" sldId="3332"/>
        </pc:sldMkLst>
      </pc:sldChg>
      <pc:sldChg chg="del">
        <pc:chgData name="Michael Kyryliw" userId="a160673c-e7c2-4eac-ae0d-673ec02e1fb1" providerId="ADAL" clId="{8A729050-975A-4F75-800B-ACC7B96E11D4}" dt="2024-03-04T13:29:00.489" v="8" actId="47"/>
        <pc:sldMkLst>
          <pc:docMk/>
          <pc:sldMk cId="1687831400" sldId="3333"/>
        </pc:sldMkLst>
      </pc:sldChg>
      <pc:sldChg chg="del">
        <pc:chgData name="Michael Kyryliw" userId="a160673c-e7c2-4eac-ae0d-673ec02e1fb1" providerId="ADAL" clId="{8A729050-975A-4F75-800B-ACC7B96E11D4}" dt="2024-03-04T13:29:03.136" v="9" actId="47"/>
        <pc:sldMkLst>
          <pc:docMk/>
          <pc:sldMk cId="350091876" sldId="3334"/>
        </pc:sldMkLst>
      </pc:sldChg>
      <pc:sldMasterChg chg="del delSldLayout">
        <pc:chgData name="Michael Kyryliw" userId="a160673c-e7c2-4eac-ae0d-673ec02e1fb1" providerId="ADAL" clId="{8A729050-975A-4F75-800B-ACC7B96E11D4}" dt="2024-03-04T13:28:37.265" v="4" actId="47"/>
        <pc:sldMasterMkLst>
          <pc:docMk/>
          <pc:sldMasterMk cId="1106714962" sldId="2147496432"/>
        </pc:sldMasterMkLst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3839277824" sldId="2147496433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691970853" sldId="2147496434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623733911" sldId="2147496435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2084950222" sldId="2147496436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4226039540" sldId="2147496437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1046719114" sldId="2147496438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1527745784" sldId="2147496439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24246219" sldId="2147496440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1072928783" sldId="2147496441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683112219" sldId="2147496442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3088137757" sldId="2147496443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3508164529" sldId="2147496444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788425721" sldId="2147496445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3860178511" sldId="2147496446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3709007656" sldId="2147496447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3979390871" sldId="2147496448"/>
          </pc:sldLayoutMkLst>
        </pc:sldLayoutChg>
        <pc:sldLayoutChg chg="del">
          <pc:chgData name="Michael Kyryliw" userId="a160673c-e7c2-4eac-ae0d-673ec02e1fb1" providerId="ADAL" clId="{8A729050-975A-4F75-800B-ACC7B96E11D4}" dt="2024-03-04T13:28:37.265" v="4" actId="47"/>
          <pc:sldLayoutMkLst>
            <pc:docMk/>
            <pc:sldMasterMk cId="1106714962" sldId="2147496432"/>
            <pc:sldLayoutMk cId="122221001" sldId="2147496449"/>
          </pc:sldLayoutMkLst>
        </pc:sldLayoutChg>
      </pc:sldMasterChg>
      <pc:sldMasterChg chg="del delSldLayout">
        <pc:chgData name="Michael Kyryliw" userId="a160673c-e7c2-4eac-ae0d-673ec02e1fb1" providerId="ADAL" clId="{8A729050-975A-4F75-800B-ACC7B96E11D4}" dt="2024-03-04T13:26:55.238" v="2" actId="47"/>
        <pc:sldMasterMkLst>
          <pc:docMk/>
          <pc:sldMasterMk cId="425867686" sldId="2147496617"/>
        </pc:sldMasterMkLst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3896899538" sldId="2147496618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1917518200" sldId="2147496619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1430117510" sldId="2147496620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2169613705" sldId="2147496621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2801968411" sldId="2147496622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3514030637" sldId="2147496623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1727808560" sldId="2147496624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1618035957" sldId="2147496625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1112023409" sldId="2147496626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1656169528" sldId="2147496627"/>
          </pc:sldLayoutMkLst>
        </pc:sldLayoutChg>
        <pc:sldLayoutChg chg="del">
          <pc:chgData name="Michael Kyryliw" userId="a160673c-e7c2-4eac-ae0d-673ec02e1fb1" providerId="ADAL" clId="{8A729050-975A-4F75-800B-ACC7B96E11D4}" dt="2024-03-04T13:26:55.238" v="2" actId="47"/>
          <pc:sldLayoutMkLst>
            <pc:docMk/>
            <pc:sldMasterMk cId="425867686" sldId="2147496617"/>
            <pc:sldLayoutMk cId="2067956492" sldId="2147496628"/>
          </pc:sldLayoutMkLst>
        </pc:sldLayoutChg>
      </pc:sldMasterChg>
      <pc:sldMasterChg chg="del delSldLayout">
        <pc:chgData name="Michael Kyryliw" userId="a160673c-e7c2-4eac-ae0d-673ec02e1fb1" providerId="ADAL" clId="{8A729050-975A-4F75-800B-ACC7B96E11D4}" dt="2024-03-04T13:28:45.573" v="5" actId="47"/>
        <pc:sldMasterMkLst>
          <pc:docMk/>
          <pc:sldMasterMk cId="3997455218" sldId="2147497990"/>
        </pc:sldMasterMkLst>
        <pc:sldLayoutChg chg="del">
          <pc:chgData name="Michael Kyryliw" userId="a160673c-e7c2-4eac-ae0d-673ec02e1fb1" providerId="ADAL" clId="{8A729050-975A-4F75-800B-ACC7B96E11D4}" dt="2024-03-04T13:28:45.573" v="5" actId="47"/>
          <pc:sldLayoutMkLst>
            <pc:docMk/>
            <pc:sldMasterMk cId="3997455218" sldId="2147497990"/>
            <pc:sldLayoutMk cId="4266154460" sldId="2147497991"/>
          </pc:sldLayoutMkLst>
        </pc:sldLayoutChg>
        <pc:sldLayoutChg chg="del">
          <pc:chgData name="Michael Kyryliw" userId="a160673c-e7c2-4eac-ae0d-673ec02e1fb1" providerId="ADAL" clId="{8A729050-975A-4F75-800B-ACC7B96E11D4}" dt="2024-03-04T13:28:45.573" v="5" actId="47"/>
          <pc:sldLayoutMkLst>
            <pc:docMk/>
            <pc:sldMasterMk cId="3997455218" sldId="2147497990"/>
            <pc:sldLayoutMk cId="311973888" sldId="2147497992"/>
          </pc:sldLayoutMkLst>
        </pc:sldLayoutChg>
      </pc:sldMasterChg>
      <pc:sldMasterChg chg="del delSldLayout">
        <pc:chgData name="Michael Kyryliw" userId="a160673c-e7c2-4eac-ae0d-673ec02e1fb1" providerId="ADAL" clId="{8A729050-975A-4F75-800B-ACC7B96E11D4}" dt="2024-03-04T13:29:03.136" v="9" actId="47"/>
        <pc:sldMasterMkLst>
          <pc:docMk/>
          <pc:sldMasterMk cId="1737327685" sldId="2147498149"/>
        </pc:sldMasterMkLst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3761760470" sldId="2147498150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1739402989" sldId="2147498151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2450188816" sldId="2147498152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2198015751" sldId="2147498153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1275431861" sldId="2147498154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3569325626" sldId="2147498155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2807742841" sldId="2147498156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1052899306" sldId="2147498157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90654288" sldId="2147498158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1810967546" sldId="2147498159"/>
          </pc:sldLayoutMkLst>
        </pc:sldLayoutChg>
        <pc:sldLayoutChg chg="del">
          <pc:chgData name="Michael Kyryliw" userId="a160673c-e7c2-4eac-ae0d-673ec02e1fb1" providerId="ADAL" clId="{8A729050-975A-4F75-800B-ACC7B96E11D4}" dt="2024-03-04T13:29:03.136" v="9" actId="47"/>
          <pc:sldLayoutMkLst>
            <pc:docMk/>
            <pc:sldMasterMk cId="1737327685" sldId="2147498149"/>
            <pc:sldLayoutMk cId="1136038016" sldId="214749816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24AF1B35-FF20-4D86-B36D-ED9D09E0A9CC}" type="pres">
      <dgm:prSet presAssocID="{FAAF3693-03DB-4A77-B007-45B249DE5C1F}" presName="diagram" presStyleCnt="0">
        <dgm:presLayoutVars>
          <dgm:dir/>
          <dgm:resizeHandles val="exact"/>
        </dgm:presLayoutVars>
      </dgm:prSet>
      <dgm:spPr/>
    </dgm:pt>
    <dgm:pt modelId="{0202FC77-E0EF-43CC-BC20-BF3854A2C5EB}" type="pres">
      <dgm:prSet presAssocID="{44806857-370D-479C-BA85-5E3DF707FB9D}" presName="node" presStyleLbl="node1" presStyleIdx="0" presStyleCnt="8">
        <dgm:presLayoutVars>
          <dgm:bulletEnabled val="1"/>
        </dgm:presLayoutVars>
      </dgm:prSet>
      <dgm:spPr/>
    </dgm:pt>
    <dgm:pt modelId="{F3CA2CE4-FE6B-4E3D-AE5B-8087DA1D6C81}" type="pres">
      <dgm:prSet presAssocID="{F9844EB1-D1A5-494D-8968-8A88FE4E0B29}" presName="sibTrans" presStyleCnt="0"/>
      <dgm:spPr/>
    </dgm:pt>
    <dgm:pt modelId="{581B0624-2169-48A7-B2E8-085B796EF2EB}" type="pres">
      <dgm:prSet presAssocID="{99749F4E-F815-46D9-B202-515D5A39C3F3}" presName="node" presStyleLbl="node1" presStyleIdx="1" presStyleCnt="8">
        <dgm:presLayoutVars>
          <dgm:bulletEnabled val="1"/>
        </dgm:presLayoutVars>
      </dgm:prSet>
      <dgm:spPr/>
    </dgm:pt>
    <dgm:pt modelId="{F3326522-BCDA-44B8-9A21-1373692058BE}" type="pres">
      <dgm:prSet presAssocID="{80BA55E1-3B47-44E7-9B9A-E78EA53725E6}" presName="sibTrans" presStyleCnt="0"/>
      <dgm:spPr/>
    </dgm:pt>
    <dgm:pt modelId="{1A087E13-97AF-4922-A6B7-0A3E3E36DD76}" type="pres">
      <dgm:prSet presAssocID="{3A650E9D-6BB7-4789-9B68-81354AC2FDD3}" presName="node" presStyleLbl="node1" presStyleIdx="2" presStyleCnt="8">
        <dgm:presLayoutVars>
          <dgm:bulletEnabled val="1"/>
        </dgm:presLayoutVars>
      </dgm:prSet>
      <dgm:spPr/>
    </dgm:pt>
    <dgm:pt modelId="{13798C8E-EFDE-49C0-8A4C-70C3A0DE395A}" type="pres">
      <dgm:prSet presAssocID="{D4B3E329-A62E-45D2-9D41-76C0982981B3}" presName="sibTrans" presStyleCnt="0"/>
      <dgm:spPr/>
    </dgm:pt>
    <dgm:pt modelId="{DD71B02F-2B00-438A-8E9B-9104288E484C}" type="pres">
      <dgm:prSet presAssocID="{3970E0F5-8929-4CAA-B980-20216F45B9E6}" presName="node" presStyleLbl="node1" presStyleIdx="3" presStyleCnt="8">
        <dgm:presLayoutVars>
          <dgm:bulletEnabled val="1"/>
        </dgm:presLayoutVars>
      </dgm:prSet>
      <dgm:spPr/>
    </dgm:pt>
    <dgm:pt modelId="{88C497E6-491C-4FA1-93FE-7BABF398426A}" type="pres">
      <dgm:prSet presAssocID="{2DFD2848-F77A-4FDE-B622-E76A5EC917C9}" presName="sibTrans" presStyleCnt="0"/>
      <dgm:spPr/>
    </dgm:pt>
    <dgm:pt modelId="{1369C1F6-8422-4BCA-8A6C-5B4E8BB88BAC}" type="pres">
      <dgm:prSet presAssocID="{ECC2434A-267D-43FD-B53C-0652213B4E19}" presName="node" presStyleLbl="node1" presStyleIdx="4" presStyleCnt="8">
        <dgm:presLayoutVars>
          <dgm:bulletEnabled val="1"/>
        </dgm:presLayoutVars>
      </dgm:prSet>
      <dgm:spPr/>
    </dgm:pt>
    <dgm:pt modelId="{F03B4D1B-5158-4F4E-B4EF-45D411FD8AAA}" type="pres">
      <dgm:prSet presAssocID="{A0EDF416-9261-4B15-A369-6689E6073B73}" presName="sibTrans" presStyleCnt="0"/>
      <dgm:spPr/>
    </dgm:pt>
    <dgm:pt modelId="{D37A68FB-4B28-4E6E-A7E8-FA5D5335CFCC}" type="pres">
      <dgm:prSet presAssocID="{03AC48FF-8476-4A4D-8384-9C7E63AF4894}" presName="node" presStyleLbl="node1" presStyleIdx="5" presStyleCnt="8">
        <dgm:presLayoutVars>
          <dgm:bulletEnabled val="1"/>
        </dgm:presLayoutVars>
      </dgm:prSet>
      <dgm:spPr/>
    </dgm:pt>
    <dgm:pt modelId="{453F952B-FC3D-45A4-AA7F-323C317C63F1}" type="pres">
      <dgm:prSet presAssocID="{A1C9EE35-E3E4-43AA-89F2-AB29E6442879}" presName="sibTrans" presStyleCnt="0"/>
      <dgm:spPr/>
    </dgm:pt>
    <dgm:pt modelId="{D8BDDBFF-16F9-4DDF-B899-345F6B74301A}" type="pres">
      <dgm:prSet presAssocID="{402D757D-0619-4429-AB37-DD17173FC10E}" presName="node" presStyleLbl="node1" presStyleIdx="6" presStyleCnt="8">
        <dgm:presLayoutVars>
          <dgm:bulletEnabled val="1"/>
        </dgm:presLayoutVars>
      </dgm:prSet>
      <dgm:spPr/>
    </dgm:pt>
    <dgm:pt modelId="{42B99043-A251-4FA7-A944-6E73134E0588}" type="pres">
      <dgm:prSet presAssocID="{D403CD2F-D8D6-469C-9C6A-1693E419C4C5}" presName="sibTrans" presStyleCnt="0"/>
      <dgm:spPr/>
    </dgm:pt>
    <dgm:pt modelId="{EB67BEAC-5058-4F93-978F-87A5DA7ED375}" type="pres">
      <dgm:prSet presAssocID="{02C32390-6DAF-4C55-A58A-92770FAF264B}" presName="node" presStyleLbl="node1" presStyleIdx="7" presStyleCnt="8">
        <dgm:presLayoutVars>
          <dgm:bulletEnabled val="1"/>
        </dgm:presLayoutVars>
      </dgm:prSet>
      <dgm:spPr/>
    </dgm:pt>
  </dgm:ptLst>
  <dgm:cxnLst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24BBF527-D8A9-4395-9977-04BDD047B640}" type="presOf" srcId="{99749F4E-F815-46D9-B202-515D5A39C3F3}" destId="{581B0624-2169-48A7-B2E8-085B796EF2EB}" srcOrd="0" destOrd="0" presId="urn:microsoft.com/office/officeart/2005/8/layout/default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FFCD6E40-AA29-487B-B4D6-C96B40015CA4}" type="presOf" srcId="{ECC2434A-267D-43FD-B53C-0652213B4E19}" destId="{1369C1F6-8422-4BCA-8A6C-5B4E8BB88BAC}" srcOrd="0" destOrd="0" presId="urn:microsoft.com/office/officeart/2005/8/layout/default"/>
    <dgm:cxn modelId="{B71C456D-7FB7-4CCE-AED1-D9672AEEB9F6}" type="presOf" srcId="{02C32390-6DAF-4C55-A58A-92770FAF264B}" destId="{EB67BEAC-5058-4F93-978F-87A5DA7ED375}" srcOrd="0" destOrd="0" presId="urn:microsoft.com/office/officeart/2005/8/layout/default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EA2C7254-4C71-42FF-87F5-1501AF9B3071}" type="presOf" srcId="{3970E0F5-8929-4CAA-B980-20216F45B9E6}" destId="{DD71B02F-2B00-438A-8E9B-9104288E484C}" srcOrd="0" destOrd="0" presId="urn:microsoft.com/office/officeart/2005/8/layout/default"/>
    <dgm:cxn modelId="{F80E1E55-A44F-44E6-B20B-57F60F2520EB}" type="presOf" srcId="{03AC48FF-8476-4A4D-8384-9C7E63AF4894}" destId="{D37A68FB-4B28-4E6E-A7E8-FA5D5335CFCC}" srcOrd="0" destOrd="0" presId="urn:microsoft.com/office/officeart/2005/8/layout/default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80C9F0A5-E989-44BC-831A-FC8FDD324769}" type="presOf" srcId="{44806857-370D-479C-BA85-5E3DF707FB9D}" destId="{0202FC77-E0EF-43CC-BC20-BF3854A2C5EB}" srcOrd="0" destOrd="0" presId="urn:microsoft.com/office/officeart/2005/8/layout/default"/>
    <dgm:cxn modelId="{887C2BB8-6184-433A-8EF7-618E3B788D45}" type="presOf" srcId="{3A650E9D-6BB7-4789-9B68-81354AC2FDD3}" destId="{1A087E13-97AF-4922-A6B7-0A3E3E36DD76}" srcOrd="0" destOrd="0" presId="urn:microsoft.com/office/officeart/2005/8/layout/default"/>
    <dgm:cxn modelId="{840AE3D3-4C44-4341-AE7B-B02D50042BAB}" type="presOf" srcId="{FAAF3693-03DB-4A77-B007-45B249DE5C1F}" destId="{24AF1B35-FF20-4D86-B36D-ED9D09E0A9CC}" srcOrd="0" destOrd="0" presId="urn:microsoft.com/office/officeart/2005/8/layout/default"/>
    <dgm:cxn modelId="{59E740E4-359C-4DEC-B7D7-C42BDD5B710C}" type="presOf" srcId="{402D757D-0619-4429-AB37-DD17173FC10E}" destId="{D8BDDBFF-16F9-4DDF-B899-345F6B74301A}" srcOrd="0" destOrd="0" presId="urn:microsoft.com/office/officeart/2005/8/layout/default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7A14EFFA-2A41-4465-B00C-A9F128281B7C}" type="presParOf" srcId="{24AF1B35-FF20-4D86-B36D-ED9D09E0A9CC}" destId="{0202FC77-E0EF-43CC-BC20-BF3854A2C5EB}" srcOrd="0" destOrd="0" presId="urn:microsoft.com/office/officeart/2005/8/layout/default"/>
    <dgm:cxn modelId="{91C0AA06-79F4-4455-8EBB-DAF3F9B93DA5}" type="presParOf" srcId="{24AF1B35-FF20-4D86-B36D-ED9D09E0A9CC}" destId="{F3CA2CE4-FE6B-4E3D-AE5B-8087DA1D6C81}" srcOrd="1" destOrd="0" presId="urn:microsoft.com/office/officeart/2005/8/layout/default"/>
    <dgm:cxn modelId="{F3125BF7-6E49-4091-85B1-0CFD526CA7FA}" type="presParOf" srcId="{24AF1B35-FF20-4D86-B36D-ED9D09E0A9CC}" destId="{581B0624-2169-48A7-B2E8-085B796EF2EB}" srcOrd="2" destOrd="0" presId="urn:microsoft.com/office/officeart/2005/8/layout/default"/>
    <dgm:cxn modelId="{6FCDECA6-E40C-4529-9283-AE46666F429B}" type="presParOf" srcId="{24AF1B35-FF20-4D86-B36D-ED9D09E0A9CC}" destId="{F3326522-BCDA-44B8-9A21-1373692058BE}" srcOrd="3" destOrd="0" presId="urn:microsoft.com/office/officeart/2005/8/layout/default"/>
    <dgm:cxn modelId="{21027B83-DACF-41CF-A290-6B6EF3AFC6FA}" type="presParOf" srcId="{24AF1B35-FF20-4D86-B36D-ED9D09E0A9CC}" destId="{1A087E13-97AF-4922-A6B7-0A3E3E36DD76}" srcOrd="4" destOrd="0" presId="urn:microsoft.com/office/officeart/2005/8/layout/default"/>
    <dgm:cxn modelId="{71DD900E-C912-474A-98C8-917401F13ACE}" type="presParOf" srcId="{24AF1B35-FF20-4D86-B36D-ED9D09E0A9CC}" destId="{13798C8E-EFDE-49C0-8A4C-70C3A0DE395A}" srcOrd="5" destOrd="0" presId="urn:microsoft.com/office/officeart/2005/8/layout/default"/>
    <dgm:cxn modelId="{6A603935-92FB-4167-BE8A-7F9C09A4800D}" type="presParOf" srcId="{24AF1B35-FF20-4D86-B36D-ED9D09E0A9CC}" destId="{DD71B02F-2B00-438A-8E9B-9104288E484C}" srcOrd="6" destOrd="0" presId="urn:microsoft.com/office/officeart/2005/8/layout/default"/>
    <dgm:cxn modelId="{C84F3686-5FBE-491A-A102-7C2A6BCF34C3}" type="presParOf" srcId="{24AF1B35-FF20-4D86-B36D-ED9D09E0A9CC}" destId="{88C497E6-491C-4FA1-93FE-7BABF398426A}" srcOrd="7" destOrd="0" presId="urn:microsoft.com/office/officeart/2005/8/layout/default"/>
    <dgm:cxn modelId="{4FDA1B46-6965-4B3C-A36F-AB5F5442040C}" type="presParOf" srcId="{24AF1B35-FF20-4D86-B36D-ED9D09E0A9CC}" destId="{1369C1F6-8422-4BCA-8A6C-5B4E8BB88BAC}" srcOrd="8" destOrd="0" presId="urn:microsoft.com/office/officeart/2005/8/layout/default"/>
    <dgm:cxn modelId="{1218A6FE-25D2-4CF9-84F7-908A4DAB7AA2}" type="presParOf" srcId="{24AF1B35-FF20-4D86-B36D-ED9D09E0A9CC}" destId="{F03B4D1B-5158-4F4E-B4EF-45D411FD8AAA}" srcOrd="9" destOrd="0" presId="urn:microsoft.com/office/officeart/2005/8/layout/default"/>
    <dgm:cxn modelId="{6EAD36BD-E043-4844-928F-0A3913DC6683}" type="presParOf" srcId="{24AF1B35-FF20-4D86-B36D-ED9D09E0A9CC}" destId="{D37A68FB-4B28-4E6E-A7E8-FA5D5335CFCC}" srcOrd="10" destOrd="0" presId="urn:microsoft.com/office/officeart/2005/8/layout/default"/>
    <dgm:cxn modelId="{01AEB2C4-C972-442D-B1EF-662014F437FD}" type="presParOf" srcId="{24AF1B35-FF20-4D86-B36D-ED9D09E0A9CC}" destId="{453F952B-FC3D-45A4-AA7F-323C317C63F1}" srcOrd="11" destOrd="0" presId="urn:microsoft.com/office/officeart/2005/8/layout/default"/>
    <dgm:cxn modelId="{22BD349F-D230-40C2-9DB9-0E37D99892A3}" type="presParOf" srcId="{24AF1B35-FF20-4D86-B36D-ED9D09E0A9CC}" destId="{D8BDDBFF-16F9-4DDF-B899-345F6B74301A}" srcOrd="12" destOrd="0" presId="urn:microsoft.com/office/officeart/2005/8/layout/default"/>
    <dgm:cxn modelId="{F290C405-53EA-4697-80FE-F230227EF0D2}" type="presParOf" srcId="{24AF1B35-FF20-4D86-B36D-ED9D09E0A9CC}" destId="{42B99043-A251-4FA7-A944-6E73134E0588}" srcOrd="13" destOrd="0" presId="urn:microsoft.com/office/officeart/2005/8/layout/default"/>
    <dgm:cxn modelId="{4F9B3AAE-874F-4302-98E8-64342DB82463}" type="presParOf" srcId="{24AF1B35-FF20-4D86-B36D-ED9D09E0A9CC}" destId="{EB67BEAC-5058-4F93-978F-87A5DA7ED37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665EB9F1-7820-4545-9E95-5BBCA11914B7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ACB24E45-75D6-4590-943E-49872B272410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45D82770-9173-493C-8C9D-18DD482874C0}" type="pres">
      <dgm:prSet presAssocID="{2E3433A2-3786-4F32-8028-E367782E0281}" presName="spacer" presStyleCnt="0"/>
      <dgm:spPr/>
    </dgm:pt>
    <dgm:pt modelId="{FCF06DAB-ED32-41E6-97FE-5C094E809F9D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29F10B68-365B-4844-B89A-F376A068D3C2}" type="pres">
      <dgm:prSet presAssocID="{84AA20E9-96B1-40CA-8ED3-CFAA244C1297}" presName="spacer" presStyleCnt="0"/>
      <dgm:spPr/>
    </dgm:pt>
    <dgm:pt modelId="{53F82FCF-5D98-410A-9D22-78DD9E6697EA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2CADB439-8E29-4692-96BD-345719ADDEED}" type="pres">
      <dgm:prSet presAssocID="{45232097-DDF5-4B5C-A8D4-AA3773CC58A3}" presName="spacer" presStyleCnt="0"/>
      <dgm:spPr/>
    </dgm:pt>
    <dgm:pt modelId="{3AF9B962-6AEE-47D5-AEA7-49DB512346DB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FB6AF685-13D8-4AB9-9485-1A7A385C8CDF}" type="pres">
      <dgm:prSet presAssocID="{21A3DE40-36A1-4954-B572-EEFE5E9762EB}" presName="spacer" presStyleCnt="0"/>
      <dgm:spPr/>
    </dgm:pt>
    <dgm:pt modelId="{41117305-3914-42B4-ABC7-B85B6FDABF1B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D448CEBE-E80D-4AC2-8D49-4BAFF4105D79}" type="pres">
      <dgm:prSet presAssocID="{E32DFCA4-3C4D-44D1-B63B-4F3FF2BD38BD}" presName="spacer" presStyleCnt="0"/>
      <dgm:spPr/>
    </dgm:pt>
    <dgm:pt modelId="{AABBFC2A-84CE-4F14-B2F9-CEA635826481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DE62F24-01BA-444A-8F90-17816919247A}" type="pres">
      <dgm:prSet presAssocID="{AC8997D7-D846-4CF4-B257-58842CF943C9}" presName="spacer" presStyleCnt="0"/>
      <dgm:spPr/>
    </dgm:pt>
    <dgm:pt modelId="{98D7BA90-3C8E-4432-8151-B1B431F0C041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497A7820-3222-41D9-B1DB-EB58FCC788FA}" type="pres">
      <dgm:prSet presAssocID="{005E8CB6-0489-4F41-8B22-64C83F010B9A}" presName="spacer" presStyleCnt="0"/>
      <dgm:spPr/>
    </dgm:pt>
    <dgm:pt modelId="{13621B55-0BF1-49FD-A880-21FC879A4FF6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32977E5F-B750-4BAA-BDE2-7F0F15A3B39E}" type="pres">
      <dgm:prSet presAssocID="{E5A33164-5ACE-4BD3-A489-D808601BB126}" presName="spacer" presStyleCnt="0"/>
      <dgm:spPr/>
    </dgm:pt>
    <dgm:pt modelId="{7E43A66E-4432-4DB1-A255-C7301DD2D29B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F4D54820-C034-4D0C-B8B5-09E31A2ADC5F}" type="pres">
      <dgm:prSet presAssocID="{D2946638-17C4-4402-B634-A117AB462906}" presName="spacer" presStyleCnt="0"/>
      <dgm:spPr/>
    </dgm:pt>
    <dgm:pt modelId="{07C5789E-BAB3-4BAA-964E-544CC13BCBCA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5AA3818C-C5FD-4E18-85B0-AAFEEEC6DAE8}" type="pres">
      <dgm:prSet presAssocID="{1F6864FC-812F-4BF5-BCF6-87946AB28709}" presName="spacer" presStyleCnt="0"/>
      <dgm:spPr/>
    </dgm:pt>
    <dgm:pt modelId="{2D40AAAB-B0DA-4BC6-B906-6DCFB80591A1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D7D6132B-4A10-4359-8D52-202C8A51BA17}" type="pres">
      <dgm:prSet presAssocID="{DB95466B-6563-446A-8D90-A5B6C0362733}" presName="spacer" presStyleCnt="0"/>
      <dgm:spPr/>
    </dgm:pt>
    <dgm:pt modelId="{7947B76B-FE4F-41BD-8515-814D94E1DD1B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4295392F-2B09-4D1D-8F1C-5C31630C7DF8}" type="pres">
      <dgm:prSet presAssocID="{D5B421C1-B032-4253-85D2-13788E100F3E}" presName="spacer" presStyleCnt="0"/>
      <dgm:spPr/>
    </dgm:pt>
    <dgm:pt modelId="{22D1A245-6676-4C67-8576-4F8AD5F64FAE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772883A3-29AA-4EFD-A05E-AD790A2A1BC8}" type="pres">
      <dgm:prSet presAssocID="{BE9DFB37-B793-442C-81EF-7C0115C5B6CA}" presName="spacer" presStyleCnt="0"/>
      <dgm:spPr/>
    </dgm:pt>
    <dgm:pt modelId="{72A25377-A297-4C1D-B193-6D0C6041C087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5C9D1B85-4A78-4EB0-B8BA-7F74963BFDAA}" type="pres">
      <dgm:prSet presAssocID="{EBA34E20-E29F-48B7-92EC-624563AB3EF4}" presName="spacer" presStyleCnt="0"/>
      <dgm:spPr/>
    </dgm:pt>
    <dgm:pt modelId="{F9A5F7F7-CB69-4224-A370-3E83D1674344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4F68A375-17D0-45CA-BE09-AD436C309BB6}" type="pres">
      <dgm:prSet presAssocID="{32AAD221-3A79-4479-8DF9-2AF86EAEF9B8}" presName="spacer" presStyleCnt="0"/>
      <dgm:spPr/>
    </dgm:pt>
    <dgm:pt modelId="{7BB60F9E-779E-4F70-AD12-1791997145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3F093C1F-244B-47ED-B2ED-85E3FDEDC4EF}" type="presOf" srcId="{5B49DAB7-8AAD-4793-8682-9921E1AA93F6}" destId="{98D7BA90-3C8E-4432-8151-B1B431F0C041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9CCF252A-2645-4DA8-8613-800BBDA47D05}" type="presOf" srcId="{320713D1-B8F2-4699-B91F-02FA5EB1DFEE}" destId="{7BB60F9E-779E-4F70-AD12-179199714572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74634835-3C0C-44B3-8792-01C42A72BB0C}" type="presOf" srcId="{5475BC10-4426-4835-BBB1-DCF799F0CF95}" destId="{F9A5F7F7-CB69-4224-A370-3E83D1674344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DA7A015E-21C7-4807-B2D5-DFBC30E1F215}" type="presOf" srcId="{DA15FEB8-35A7-4221-8028-626C1308C1CE}" destId="{ACB24E45-75D6-4590-943E-49872B272410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CF0D273-7BD0-4253-84DF-9691BE0417B5}" type="presOf" srcId="{9CE0ED88-E469-489B-869C-C7AF302C5F8D}" destId="{2D40AAAB-B0DA-4BC6-B906-6DCFB80591A1}" srcOrd="0" destOrd="0" presId="urn:microsoft.com/office/officeart/2005/8/layout/vList2"/>
    <dgm:cxn modelId="{5F161A54-2CC1-4AAF-A4F8-9336B61DA22D}" type="presOf" srcId="{59598561-4851-4DD2-B8B4-C1CF14971D75}" destId="{22D1A245-6676-4C67-8576-4F8AD5F64FAE}" srcOrd="0" destOrd="0" presId="urn:microsoft.com/office/officeart/2005/8/layout/vList2"/>
    <dgm:cxn modelId="{16C4FF76-56E0-40E5-B984-2D9D80EA535F}" type="presOf" srcId="{C98EA8B9-FF6D-47B3-ADBE-B0A473705906}" destId="{13621B55-0BF1-49FD-A880-21FC879A4FF6}" srcOrd="0" destOrd="0" presId="urn:microsoft.com/office/officeart/2005/8/layout/vList2"/>
    <dgm:cxn modelId="{566F7E7A-F902-4FF6-AD69-09EB0300E9CE}" type="presOf" srcId="{423EC0AB-50CF-45A2-9F59-AF66044E6DB3}" destId="{72A25377-A297-4C1D-B193-6D0C6041C087}" srcOrd="0" destOrd="0" presId="urn:microsoft.com/office/officeart/2005/8/layout/vList2"/>
    <dgm:cxn modelId="{842BAE5A-3C4D-4C26-B5C2-C57C1B9B2F6B}" type="presOf" srcId="{A5E0FA3C-434D-4CC2-BA0A-2D541F153DE7}" destId="{FCF06DAB-ED32-41E6-97FE-5C094E809F9D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AD740796-FA2B-4E3D-AC9D-41711175742F}" type="presOf" srcId="{F9F1C232-1CA1-4111-9FD9-4A1778983318}" destId="{07C5789E-BAB3-4BAA-964E-544CC13BCBCA}" srcOrd="0" destOrd="0" presId="urn:microsoft.com/office/officeart/2005/8/layout/vList2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C3234B99-6851-4B53-A87B-5A943D410CA3}" type="presOf" srcId="{303CDEDC-1E8B-4B7E-8760-C9E3C3D20646}" destId="{53F82FCF-5D98-410A-9D22-78DD9E6697EA}" srcOrd="0" destOrd="0" presId="urn:microsoft.com/office/officeart/2005/8/layout/vList2"/>
    <dgm:cxn modelId="{E0E1F89B-2E44-4E2A-B3A7-A669D3DB039D}" type="presOf" srcId="{57D5625F-210D-4909-B8C5-F45BB0E3DF6C}" destId="{41117305-3914-42B4-ABC7-B85B6FDABF1B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CA41CCA1-D968-4241-A04E-1985AC47984A}" type="presOf" srcId="{7A322FB5-9BD8-4E6B-BA51-F151A206E4C2}" destId="{665EB9F1-7820-4545-9E95-5BBCA11914B7}" srcOrd="0" destOrd="0" presId="urn:microsoft.com/office/officeart/2005/8/layout/vList2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7D2446AE-F793-4750-A12F-A38BCBD94710}" type="presOf" srcId="{D583CB21-3C37-4609-A6D6-2C95B7A0D2EC}" destId="{AABBFC2A-84CE-4F14-B2F9-CEA635826481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721C6BBB-E57C-4B7E-9152-D9841A1C0157}" type="presOf" srcId="{2A3358A0-695E-4595-AAB4-0EE522D6D9A9}" destId="{7E43A66E-4432-4DB1-A255-C7301DD2D29B}" srcOrd="0" destOrd="0" presId="urn:microsoft.com/office/officeart/2005/8/layout/vList2"/>
    <dgm:cxn modelId="{1E0D4FCA-4F90-4225-98F5-55AF76C26798}" type="presOf" srcId="{67423295-9B6A-44DE-BA6A-D078AD18E66E}" destId="{3AF9B962-6AEE-47D5-AEA7-49DB512346DB}" srcOrd="0" destOrd="0" presId="urn:microsoft.com/office/officeart/2005/8/layout/vList2"/>
    <dgm:cxn modelId="{D265B6DE-4708-459B-B4F8-D5E86984E619}" type="presOf" srcId="{EA2F3797-F10E-4D82-AD5D-635E977CE82D}" destId="{7947B76B-FE4F-41BD-8515-814D94E1DD1B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E9DB5859-1576-4E0E-929C-C4965773CEF2}" type="presParOf" srcId="{665EB9F1-7820-4545-9E95-5BBCA11914B7}" destId="{ACB24E45-75D6-4590-943E-49872B272410}" srcOrd="0" destOrd="0" presId="urn:microsoft.com/office/officeart/2005/8/layout/vList2"/>
    <dgm:cxn modelId="{55C6BCA4-0C10-4B0D-8170-5CF56000BF4C}" type="presParOf" srcId="{665EB9F1-7820-4545-9E95-5BBCA11914B7}" destId="{45D82770-9173-493C-8C9D-18DD482874C0}" srcOrd="1" destOrd="0" presId="urn:microsoft.com/office/officeart/2005/8/layout/vList2"/>
    <dgm:cxn modelId="{4950FFA7-13D6-4687-A2C2-98645DF6D344}" type="presParOf" srcId="{665EB9F1-7820-4545-9E95-5BBCA11914B7}" destId="{FCF06DAB-ED32-41E6-97FE-5C094E809F9D}" srcOrd="2" destOrd="0" presId="urn:microsoft.com/office/officeart/2005/8/layout/vList2"/>
    <dgm:cxn modelId="{6A3E03C9-61BC-4161-AAFA-97A1D192683A}" type="presParOf" srcId="{665EB9F1-7820-4545-9E95-5BBCA11914B7}" destId="{29F10B68-365B-4844-B89A-F376A068D3C2}" srcOrd="3" destOrd="0" presId="urn:microsoft.com/office/officeart/2005/8/layout/vList2"/>
    <dgm:cxn modelId="{3FFD070F-388E-460D-8CF1-7335980BAFCB}" type="presParOf" srcId="{665EB9F1-7820-4545-9E95-5BBCA11914B7}" destId="{53F82FCF-5D98-410A-9D22-78DD9E6697EA}" srcOrd="4" destOrd="0" presId="urn:microsoft.com/office/officeart/2005/8/layout/vList2"/>
    <dgm:cxn modelId="{3B9A7148-0307-4E4C-89B2-44ADCBDCD97D}" type="presParOf" srcId="{665EB9F1-7820-4545-9E95-5BBCA11914B7}" destId="{2CADB439-8E29-4692-96BD-345719ADDEED}" srcOrd="5" destOrd="0" presId="urn:microsoft.com/office/officeart/2005/8/layout/vList2"/>
    <dgm:cxn modelId="{D7CE0D5E-404C-4E94-8F49-32DDDFAB6C2C}" type="presParOf" srcId="{665EB9F1-7820-4545-9E95-5BBCA11914B7}" destId="{3AF9B962-6AEE-47D5-AEA7-49DB512346DB}" srcOrd="6" destOrd="0" presId="urn:microsoft.com/office/officeart/2005/8/layout/vList2"/>
    <dgm:cxn modelId="{55D57E9E-E9A8-414C-B5F9-33FE7783008D}" type="presParOf" srcId="{665EB9F1-7820-4545-9E95-5BBCA11914B7}" destId="{FB6AF685-13D8-4AB9-9485-1A7A385C8CDF}" srcOrd="7" destOrd="0" presId="urn:microsoft.com/office/officeart/2005/8/layout/vList2"/>
    <dgm:cxn modelId="{5BEBC440-D35E-4C48-B748-BE39B4B9E97E}" type="presParOf" srcId="{665EB9F1-7820-4545-9E95-5BBCA11914B7}" destId="{41117305-3914-42B4-ABC7-B85B6FDABF1B}" srcOrd="8" destOrd="0" presId="urn:microsoft.com/office/officeart/2005/8/layout/vList2"/>
    <dgm:cxn modelId="{8944289A-CC19-44E7-BC54-36E4FB60576C}" type="presParOf" srcId="{665EB9F1-7820-4545-9E95-5BBCA11914B7}" destId="{D448CEBE-E80D-4AC2-8D49-4BAFF4105D79}" srcOrd="9" destOrd="0" presId="urn:microsoft.com/office/officeart/2005/8/layout/vList2"/>
    <dgm:cxn modelId="{BED33000-369C-4ADE-A5D1-A4B77724F68A}" type="presParOf" srcId="{665EB9F1-7820-4545-9E95-5BBCA11914B7}" destId="{AABBFC2A-84CE-4F14-B2F9-CEA635826481}" srcOrd="10" destOrd="0" presId="urn:microsoft.com/office/officeart/2005/8/layout/vList2"/>
    <dgm:cxn modelId="{A20DB6E2-74B2-4451-A4EE-D9180E015DA9}" type="presParOf" srcId="{665EB9F1-7820-4545-9E95-5BBCA11914B7}" destId="{3DE62F24-01BA-444A-8F90-17816919247A}" srcOrd="11" destOrd="0" presId="urn:microsoft.com/office/officeart/2005/8/layout/vList2"/>
    <dgm:cxn modelId="{1B16BBF5-CE9C-4207-960B-A3272F51C412}" type="presParOf" srcId="{665EB9F1-7820-4545-9E95-5BBCA11914B7}" destId="{98D7BA90-3C8E-4432-8151-B1B431F0C041}" srcOrd="12" destOrd="0" presId="urn:microsoft.com/office/officeart/2005/8/layout/vList2"/>
    <dgm:cxn modelId="{44672476-95DD-47A4-9B4E-38E9B16DE5F9}" type="presParOf" srcId="{665EB9F1-7820-4545-9E95-5BBCA11914B7}" destId="{497A7820-3222-41D9-B1DB-EB58FCC788FA}" srcOrd="13" destOrd="0" presId="urn:microsoft.com/office/officeart/2005/8/layout/vList2"/>
    <dgm:cxn modelId="{C0D79499-E5CF-49BD-A552-AE9B8A00BFC1}" type="presParOf" srcId="{665EB9F1-7820-4545-9E95-5BBCA11914B7}" destId="{13621B55-0BF1-49FD-A880-21FC879A4FF6}" srcOrd="14" destOrd="0" presId="urn:microsoft.com/office/officeart/2005/8/layout/vList2"/>
    <dgm:cxn modelId="{03819AC1-26D6-4B38-8EA9-5CD7DCC724A4}" type="presParOf" srcId="{665EB9F1-7820-4545-9E95-5BBCA11914B7}" destId="{32977E5F-B750-4BAA-BDE2-7F0F15A3B39E}" srcOrd="15" destOrd="0" presId="urn:microsoft.com/office/officeart/2005/8/layout/vList2"/>
    <dgm:cxn modelId="{FDBDAFB4-A41C-4EF3-B007-252EDBA86F0B}" type="presParOf" srcId="{665EB9F1-7820-4545-9E95-5BBCA11914B7}" destId="{7E43A66E-4432-4DB1-A255-C7301DD2D29B}" srcOrd="16" destOrd="0" presId="urn:microsoft.com/office/officeart/2005/8/layout/vList2"/>
    <dgm:cxn modelId="{19355CAE-F5BE-4C67-B965-83882322BA1E}" type="presParOf" srcId="{665EB9F1-7820-4545-9E95-5BBCA11914B7}" destId="{F4D54820-C034-4D0C-B8B5-09E31A2ADC5F}" srcOrd="17" destOrd="0" presId="urn:microsoft.com/office/officeart/2005/8/layout/vList2"/>
    <dgm:cxn modelId="{6B843930-6538-4FF5-92AF-0D99068147E2}" type="presParOf" srcId="{665EB9F1-7820-4545-9E95-5BBCA11914B7}" destId="{07C5789E-BAB3-4BAA-964E-544CC13BCBCA}" srcOrd="18" destOrd="0" presId="urn:microsoft.com/office/officeart/2005/8/layout/vList2"/>
    <dgm:cxn modelId="{53A47FD5-0C10-4A55-88B0-55AD257200D6}" type="presParOf" srcId="{665EB9F1-7820-4545-9E95-5BBCA11914B7}" destId="{5AA3818C-C5FD-4E18-85B0-AAFEEEC6DAE8}" srcOrd="19" destOrd="0" presId="urn:microsoft.com/office/officeart/2005/8/layout/vList2"/>
    <dgm:cxn modelId="{E2C82872-C293-4C7F-9268-5FD4A8B720A3}" type="presParOf" srcId="{665EB9F1-7820-4545-9E95-5BBCA11914B7}" destId="{2D40AAAB-B0DA-4BC6-B906-6DCFB80591A1}" srcOrd="20" destOrd="0" presId="urn:microsoft.com/office/officeart/2005/8/layout/vList2"/>
    <dgm:cxn modelId="{5413D57C-48D5-4A37-9F57-7E7C0AC4AAB4}" type="presParOf" srcId="{665EB9F1-7820-4545-9E95-5BBCA11914B7}" destId="{D7D6132B-4A10-4359-8D52-202C8A51BA17}" srcOrd="21" destOrd="0" presId="urn:microsoft.com/office/officeart/2005/8/layout/vList2"/>
    <dgm:cxn modelId="{EE510BE8-253E-46BE-BFD5-F18DEBC6E57C}" type="presParOf" srcId="{665EB9F1-7820-4545-9E95-5BBCA11914B7}" destId="{7947B76B-FE4F-41BD-8515-814D94E1DD1B}" srcOrd="22" destOrd="0" presId="urn:microsoft.com/office/officeart/2005/8/layout/vList2"/>
    <dgm:cxn modelId="{C4A5DC4A-A7E3-4997-839F-0DDF0AB15AC1}" type="presParOf" srcId="{665EB9F1-7820-4545-9E95-5BBCA11914B7}" destId="{4295392F-2B09-4D1D-8F1C-5C31630C7DF8}" srcOrd="23" destOrd="0" presId="urn:microsoft.com/office/officeart/2005/8/layout/vList2"/>
    <dgm:cxn modelId="{AB5DA00D-F41D-40BC-92A8-62A09D1CA0E4}" type="presParOf" srcId="{665EB9F1-7820-4545-9E95-5BBCA11914B7}" destId="{22D1A245-6676-4C67-8576-4F8AD5F64FAE}" srcOrd="24" destOrd="0" presId="urn:microsoft.com/office/officeart/2005/8/layout/vList2"/>
    <dgm:cxn modelId="{1DDC1D6B-8B72-4D72-A1F7-CF02068F9335}" type="presParOf" srcId="{665EB9F1-7820-4545-9E95-5BBCA11914B7}" destId="{772883A3-29AA-4EFD-A05E-AD790A2A1BC8}" srcOrd="25" destOrd="0" presId="urn:microsoft.com/office/officeart/2005/8/layout/vList2"/>
    <dgm:cxn modelId="{A01CD7A5-6CBD-48DB-A6B2-12DD4EF9F037}" type="presParOf" srcId="{665EB9F1-7820-4545-9E95-5BBCA11914B7}" destId="{72A25377-A297-4C1D-B193-6D0C6041C087}" srcOrd="26" destOrd="0" presId="urn:microsoft.com/office/officeart/2005/8/layout/vList2"/>
    <dgm:cxn modelId="{67EE3C95-DD37-4D7F-B4E1-3EA8F2C13821}" type="presParOf" srcId="{665EB9F1-7820-4545-9E95-5BBCA11914B7}" destId="{5C9D1B85-4A78-4EB0-B8BA-7F74963BFDAA}" srcOrd="27" destOrd="0" presId="urn:microsoft.com/office/officeart/2005/8/layout/vList2"/>
    <dgm:cxn modelId="{752DCC3F-3E0E-4DF9-BBD6-F672C84DCE43}" type="presParOf" srcId="{665EB9F1-7820-4545-9E95-5BBCA11914B7}" destId="{F9A5F7F7-CB69-4224-A370-3E83D1674344}" srcOrd="28" destOrd="0" presId="urn:microsoft.com/office/officeart/2005/8/layout/vList2"/>
    <dgm:cxn modelId="{C13AE3F9-5336-45BD-B203-C625A1D49AF1}" type="presParOf" srcId="{665EB9F1-7820-4545-9E95-5BBCA11914B7}" destId="{4F68A375-17D0-45CA-BE09-AD436C309BB6}" srcOrd="29" destOrd="0" presId="urn:microsoft.com/office/officeart/2005/8/layout/vList2"/>
    <dgm:cxn modelId="{1F8B94D1-9DEB-4273-A217-23F175A738D2}" type="presParOf" srcId="{665EB9F1-7820-4545-9E95-5BBCA11914B7}" destId="{7BB60F9E-779E-4F70-AD12-1791997145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2FC77-E0EF-43CC-BC20-BF3854A2C5EB}">
      <dsp:nvSpPr>
        <dsp:cNvPr id="0" name=""/>
        <dsp:cNvSpPr/>
      </dsp:nvSpPr>
      <dsp:spPr>
        <a:xfrm>
          <a:off x="66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Set high expectations</a:t>
          </a:r>
          <a:endParaRPr lang="en-US" sz="2300" kern="1200"/>
        </a:p>
      </dsp:txBody>
      <dsp:txXfrm>
        <a:off x="660" y="16780"/>
        <a:ext cx="2575173" cy="1545103"/>
      </dsp:txXfrm>
    </dsp:sp>
    <dsp:sp modelId="{581B0624-2169-48A7-B2E8-085B796EF2EB}">
      <dsp:nvSpPr>
        <dsp:cNvPr id="0" name=""/>
        <dsp:cNvSpPr/>
      </dsp:nvSpPr>
      <dsp:spPr>
        <a:xfrm>
          <a:off x="283335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O - Objective</a:t>
          </a:r>
          <a:endParaRPr lang="en-US" sz="2300" kern="1200"/>
        </a:p>
      </dsp:txBody>
      <dsp:txXfrm>
        <a:off x="2833350" y="16780"/>
        <a:ext cx="2575173" cy="1545103"/>
      </dsp:txXfrm>
    </dsp:sp>
    <dsp:sp modelId="{1A087E13-97AF-4922-A6B7-0A3E3E36DD76}">
      <dsp:nvSpPr>
        <dsp:cNvPr id="0" name=""/>
        <dsp:cNvSpPr/>
      </dsp:nvSpPr>
      <dsp:spPr>
        <a:xfrm>
          <a:off x="66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M - Meaningful curriculum</a:t>
          </a:r>
          <a:endParaRPr lang="en-US" sz="2300" kern="1200"/>
        </a:p>
      </dsp:txBody>
      <dsp:txXfrm>
        <a:off x="660" y="1819401"/>
        <a:ext cx="2575173" cy="1545103"/>
      </dsp:txXfrm>
    </dsp:sp>
    <dsp:sp modelId="{DD71B02F-2B00-438A-8E9B-9104288E484C}">
      <dsp:nvSpPr>
        <dsp:cNvPr id="0" name=""/>
        <dsp:cNvSpPr/>
      </dsp:nvSpPr>
      <dsp:spPr>
        <a:xfrm>
          <a:off x="283335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 Effective</a:t>
          </a:r>
          <a:endParaRPr lang="en-US" sz="2300" kern="1200"/>
        </a:p>
      </dsp:txBody>
      <dsp:txXfrm>
        <a:off x="2833350" y="1819401"/>
        <a:ext cx="2575173" cy="1545103"/>
      </dsp:txXfrm>
    </dsp:sp>
    <dsp:sp modelId="{1369C1F6-8422-4BCA-8A6C-5B4E8BB88BAC}">
      <dsp:nvSpPr>
        <dsp:cNvPr id="0" name=""/>
        <dsp:cNvSpPr/>
      </dsp:nvSpPr>
      <dsp:spPr>
        <a:xfrm>
          <a:off x="66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R -  Resourceful and responsible life long 	learners</a:t>
          </a:r>
          <a:endParaRPr lang="en-US" sz="2300" kern="1200"/>
        </a:p>
      </dsp:txBody>
      <dsp:txXfrm>
        <a:off x="660" y="3622022"/>
        <a:ext cx="2575173" cy="1545103"/>
      </dsp:txXfrm>
    </dsp:sp>
    <dsp:sp modelId="{D37A68FB-4B28-4E6E-A7E8-FA5D5335CFCC}">
      <dsp:nvSpPr>
        <dsp:cNvPr id="0" name=""/>
        <dsp:cNvSpPr/>
      </dsp:nvSpPr>
      <dsp:spPr>
        <a:xfrm>
          <a:off x="283335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Scholars who achieve proficiency and beyond</a:t>
          </a:r>
          <a:endParaRPr lang="en-US" sz="2300" kern="1200"/>
        </a:p>
      </dsp:txBody>
      <dsp:txXfrm>
        <a:off x="2833350" y="3622022"/>
        <a:ext cx="2575173" cy="1545103"/>
      </dsp:txXfrm>
    </dsp:sp>
    <dsp:sp modelId="{D8BDDBFF-16F9-4DDF-B899-345F6B74301A}">
      <dsp:nvSpPr>
        <dsp:cNvPr id="0" name=""/>
        <dsp:cNvSpPr/>
      </dsp:nvSpPr>
      <dsp:spPr>
        <a:xfrm>
          <a:off x="66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Evaluate continuously and use data to drive 	curriculum</a:t>
          </a:r>
          <a:endParaRPr lang="en-US" sz="2300" kern="1200"/>
        </a:p>
      </dsp:txBody>
      <dsp:txXfrm>
        <a:off x="660" y="5424643"/>
        <a:ext cx="2575173" cy="1545103"/>
      </dsp:txXfrm>
    </dsp:sp>
    <dsp:sp modelId="{EB67BEAC-5058-4F93-978F-87A5DA7ED375}">
      <dsp:nvSpPr>
        <dsp:cNvPr id="0" name=""/>
        <dsp:cNvSpPr/>
      </dsp:nvSpPr>
      <dsp:spPr>
        <a:xfrm>
          <a:off x="283335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T - Teachers who are highly qualified</a:t>
          </a:r>
          <a:endParaRPr lang="en-US" sz="2300" kern="1200"/>
        </a:p>
      </dsp:txBody>
      <dsp:txXfrm>
        <a:off x="2833350" y="5424643"/>
        <a:ext cx="2575173" cy="1545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24E45-75D6-4590-943E-49872B272410}">
      <dsp:nvSpPr>
        <dsp:cNvPr id="0" name=""/>
        <dsp:cNvSpPr/>
      </dsp:nvSpPr>
      <dsp:spPr>
        <a:xfrm>
          <a:off x="0" y="1840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DO NOT. . </a:t>
          </a:r>
          <a:r>
            <a:rPr lang="en-US" sz="1800" b="1" kern="1200"/>
            <a:t>.</a:t>
          </a:r>
          <a:r>
            <a:rPr lang="en-US" sz="1800" b="1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05128"/>
        <a:ext cx="12563508" cy="389580"/>
      </dsp:txXfrm>
    </dsp:sp>
    <dsp:sp modelId="{FCF06DAB-ED32-41E6-97FE-5C094E809F9D}">
      <dsp:nvSpPr>
        <dsp:cNvPr id="0" name=""/>
        <dsp:cNvSpPr/>
      </dsp:nvSpPr>
      <dsp:spPr>
        <a:xfrm>
          <a:off x="0" y="6676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“Hang out” in the stairwells or on the second floor during lunch.</a:t>
          </a:r>
        </a:p>
      </dsp:txBody>
      <dsp:txXfrm>
        <a:off x="21075" y="688698"/>
        <a:ext cx="12563508" cy="389580"/>
      </dsp:txXfrm>
    </dsp:sp>
    <dsp:sp modelId="{53F82FCF-5D98-410A-9D22-78DD9E6697EA}">
      <dsp:nvSpPr>
        <dsp:cNvPr id="0" name=""/>
        <dsp:cNvSpPr/>
      </dsp:nvSpPr>
      <dsp:spPr>
        <a:xfrm>
          <a:off x="0" y="11511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Chew gum. DO NOT BRING GUM!</a:t>
          </a:r>
        </a:p>
      </dsp:txBody>
      <dsp:txXfrm>
        <a:off x="21075" y="1172268"/>
        <a:ext cx="12563508" cy="389580"/>
      </dsp:txXfrm>
    </dsp:sp>
    <dsp:sp modelId="{3AF9B962-6AEE-47D5-AEA7-49DB512346DB}">
      <dsp:nvSpPr>
        <dsp:cNvPr id="0" name=""/>
        <dsp:cNvSpPr/>
      </dsp:nvSpPr>
      <dsp:spPr>
        <a:xfrm>
          <a:off x="0" y="16347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 on the basketball court with a skateboard!</a:t>
          </a:r>
        </a:p>
      </dsp:txBody>
      <dsp:txXfrm>
        <a:off x="21075" y="1655838"/>
        <a:ext cx="12563508" cy="389580"/>
      </dsp:txXfrm>
    </dsp:sp>
    <dsp:sp modelId="{41117305-3914-42B4-ABC7-B85B6FDABF1B}">
      <dsp:nvSpPr>
        <dsp:cNvPr id="0" name=""/>
        <dsp:cNvSpPr/>
      </dsp:nvSpPr>
      <dsp:spPr>
        <a:xfrm>
          <a:off x="0" y="21183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 the elevator without approval from the office.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139408"/>
        <a:ext cx="12563508" cy="389580"/>
      </dsp:txXfrm>
    </dsp:sp>
    <dsp:sp modelId="{AABBFC2A-84CE-4F14-B2F9-CEA635826481}">
      <dsp:nvSpPr>
        <dsp:cNvPr id="0" name=""/>
        <dsp:cNvSpPr/>
      </dsp:nvSpPr>
      <dsp:spPr>
        <a:xfrm>
          <a:off x="0" y="26019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Leave campus if you are a Middle Schooler, Freshman or Sophomore (Except for DE students)</a:t>
          </a:r>
        </a:p>
      </dsp:txBody>
      <dsp:txXfrm>
        <a:off x="21075" y="2622978"/>
        <a:ext cx="12563508" cy="389580"/>
      </dsp:txXfrm>
    </dsp:sp>
    <dsp:sp modelId="{98D7BA90-3C8E-4432-8151-B1B431F0C041}">
      <dsp:nvSpPr>
        <dsp:cNvPr id="0" name=""/>
        <dsp:cNvSpPr/>
      </dsp:nvSpPr>
      <dsp:spPr>
        <a:xfrm>
          <a:off x="0" y="308547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Allow an underclassmen in your vehicle without prior permission, or you will lose all privileges for the remainder of the school year.</a:t>
          </a:r>
        </a:p>
      </dsp:txBody>
      <dsp:txXfrm>
        <a:off x="21075" y="3106548"/>
        <a:ext cx="12563508" cy="389580"/>
      </dsp:txXfrm>
    </dsp:sp>
    <dsp:sp modelId="{13621B55-0BF1-49FD-A880-21FC879A4FF6}">
      <dsp:nvSpPr>
        <dsp:cNvPr id="0" name=""/>
        <dsp:cNvSpPr/>
      </dsp:nvSpPr>
      <dsp:spPr>
        <a:xfrm>
          <a:off x="0" y="356904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off the balcony.</a:t>
          </a:r>
        </a:p>
      </dsp:txBody>
      <dsp:txXfrm>
        <a:off x="21075" y="3590118"/>
        <a:ext cx="12563508" cy="389580"/>
      </dsp:txXfrm>
    </dsp:sp>
    <dsp:sp modelId="{7E43A66E-4432-4DB1-A255-C7301DD2D29B}">
      <dsp:nvSpPr>
        <dsp:cNvPr id="0" name=""/>
        <dsp:cNvSpPr/>
      </dsp:nvSpPr>
      <dsp:spPr>
        <a:xfrm>
          <a:off x="0" y="405261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from the ground level to the 2</a:t>
          </a:r>
          <a:r>
            <a:rPr lang="en-US" sz="1800" kern="1200" baseline="30000"/>
            <a:t>nd</a:t>
          </a:r>
          <a:r>
            <a:rPr lang="en-US" sz="1800" kern="1200"/>
            <a:t> floor.</a:t>
          </a:r>
        </a:p>
      </dsp:txBody>
      <dsp:txXfrm>
        <a:off x="21075" y="4073688"/>
        <a:ext cx="12563508" cy="389580"/>
      </dsp:txXfrm>
    </dsp:sp>
    <dsp:sp modelId="{07C5789E-BAB3-4BAA-964E-544CC13BCBCA}">
      <dsp:nvSpPr>
        <dsp:cNvPr id="0" name=""/>
        <dsp:cNvSpPr/>
      </dsp:nvSpPr>
      <dsp:spPr>
        <a:xfrm>
          <a:off x="0" y="453618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Eat or carry food over the basketball court or turf field</a:t>
          </a:r>
        </a:p>
      </dsp:txBody>
      <dsp:txXfrm>
        <a:off x="21075" y="4557258"/>
        <a:ext cx="12563508" cy="389580"/>
      </dsp:txXfrm>
    </dsp:sp>
    <dsp:sp modelId="{2D40AAAB-B0DA-4BC6-B906-6DCFB80591A1}">
      <dsp:nvSpPr>
        <dsp:cNvPr id="0" name=""/>
        <dsp:cNvSpPr/>
      </dsp:nvSpPr>
      <dsp:spPr>
        <a:xfrm>
          <a:off x="0" y="50197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Litter or leave garbage around at lunch</a:t>
          </a:r>
        </a:p>
      </dsp:txBody>
      <dsp:txXfrm>
        <a:off x="21075" y="5040828"/>
        <a:ext cx="12563508" cy="389580"/>
      </dsp:txXfrm>
    </dsp:sp>
    <dsp:sp modelId="{7947B76B-FE4F-41BD-8515-814D94E1DD1B}">
      <dsp:nvSpPr>
        <dsp:cNvPr id="0" name=""/>
        <dsp:cNvSpPr/>
      </dsp:nvSpPr>
      <dsp:spPr>
        <a:xfrm>
          <a:off x="0" y="55033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out by the wavy wall side or behind the basketball court bleachers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5524398"/>
        <a:ext cx="12563508" cy="389580"/>
      </dsp:txXfrm>
    </dsp:sp>
    <dsp:sp modelId="{22D1A245-6676-4C67-8576-4F8AD5F64FAE}">
      <dsp:nvSpPr>
        <dsp:cNvPr id="0" name=""/>
        <dsp:cNvSpPr/>
      </dsp:nvSpPr>
      <dsp:spPr>
        <a:xfrm>
          <a:off x="0" y="59868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on or grab the basketball nets/rims</a:t>
          </a:r>
        </a:p>
      </dsp:txBody>
      <dsp:txXfrm>
        <a:off x="21075" y="6007968"/>
        <a:ext cx="12563508" cy="389580"/>
      </dsp:txXfrm>
    </dsp:sp>
    <dsp:sp modelId="{72A25377-A297-4C1D-B193-6D0C6041C087}">
      <dsp:nvSpPr>
        <dsp:cNvPr id="0" name=""/>
        <dsp:cNvSpPr/>
      </dsp:nvSpPr>
      <dsp:spPr>
        <a:xfrm>
          <a:off x="0" y="64704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Playing “keep away” = a detention</a:t>
          </a:r>
        </a:p>
      </dsp:txBody>
      <dsp:txXfrm>
        <a:off x="21075" y="6491538"/>
        <a:ext cx="12563508" cy="389580"/>
      </dsp:txXfrm>
    </dsp:sp>
    <dsp:sp modelId="{F9A5F7F7-CB69-4224-A370-3E83D1674344}">
      <dsp:nvSpPr>
        <dsp:cNvPr id="0" name=""/>
        <dsp:cNvSpPr/>
      </dsp:nvSpPr>
      <dsp:spPr>
        <a:xfrm>
          <a:off x="0" y="69540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Yoga </a:t>
          </a:r>
          <a:r>
            <a:rPr lang="en-US" sz="1800" kern="1200"/>
            <a:t>pants/ leggings/ are not allowed.</a:t>
          </a:r>
          <a:r>
            <a:rPr lang="en-US" sz="1800" kern="1200">
              <a:latin typeface="Calibri Light" panose="020F0302020204030204"/>
            </a:rPr>
            <a:t> </a:t>
          </a:r>
          <a:r>
            <a:rPr lang="en-US" sz="1800" kern="1200"/>
            <a:t> Not even during dress down days. Dress code violations earn detentions</a:t>
          </a:r>
        </a:p>
      </dsp:txBody>
      <dsp:txXfrm>
        <a:off x="21075" y="6975108"/>
        <a:ext cx="12563508" cy="389580"/>
      </dsp:txXfrm>
    </dsp:sp>
    <dsp:sp modelId="{7BB60F9E-779E-4F70-AD12-179199714572}">
      <dsp:nvSpPr>
        <dsp:cNvPr id="0" name=""/>
        <dsp:cNvSpPr/>
      </dsp:nvSpPr>
      <dsp:spPr>
        <a:xfrm>
          <a:off x="0" y="74376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are not to go to the Deans’ office during class to argue a detention. You will be turned away.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7458678"/>
        <a:ext cx="12563508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2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7.xml"/><Relationship Id="rId4" Type="http://schemas.openxmlformats.org/officeDocument/2006/relationships/hyperlink" Target="http://bit.ly/2TtBDfr" TargetMode="Externa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5"/>
            <a:ext cx="27432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5"/>
            <a:ext cx="80264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839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7920798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5" name="Google Shape;6535;p54"/>
          <p:cNvSpPr txBox="1">
            <a:spLocks noGrp="1"/>
          </p:cNvSpPr>
          <p:nvPr>
            <p:ph type="title"/>
          </p:nvPr>
        </p:nvSpPr>
        <p:spPr>
          <a:xfrm>
            <a:off x="1278768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6" name="Google Shape;6536;p54"/>
          <p:cNvSpPr txBox="1">
            <a:spLocks noGrp="1"/>
          </p:cNvSpPr>
          <p:nvPr>
            <p:ph type="subTitle" idx="1"/>
          </p:nvPr>
        </p:nvSpPr>
        <p:spPr>
          <a:xfrm>
            <a:off x="1278768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7" name="Google Shape;6537;p54"/>
          <p:cNvSpPr txBox="1">
            <a:spLocks noGrp="1"/>
          </p:cNvSpPr>
          <p:nvPr>
            <p:ph type="title" idx="2"/>
          </p:nvPr>
        </p:nvSpPr>
        <p:spPr>
          <a:xfrm>
            <a:off x="5006400" y="4002880"/>
            <a:ext cx="291882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8" name="Google Shape;6538;p54"/>
          <p:cNvSpPr txBox="1">
            <a:spLocks noGrp="1"/>
          </p:cNvSpPr>
          <p:nvPr>
            <p:ph type="subTitle" idx="3"/>
          </p:nvPr>
        </p:nvSpPr>
        <p:spPr>
          <a:xfrm>
            <a:off x="5006400" y="4993236"/>
            <a:ext cx="291882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9" name="Google Shape;6539;p54"/>
          <p:cNvSpPr txBox="1">
            <a:spLocks noGrp="1"/>
          </p:cNvSpPr>
          <p:nvPr>
            <p:ph type="title" idx="4"/>
          </p:nvPr>
        </p:nvSpPr>
        <p:spPr>
          <a:xfrm>
            <a:off x="8777067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40" name="Google Shape;6540;p54"/>
          <p:cNvSpPr txBox="1">
            <a:spLocks noGrp="1"/>
          </p:cNvSpPr>
          <p:nvPr>
            <p:ph type="subTitle" idx="5"/>
          </p:nvPr>
        </p:nvSpPr>
        <p:spPr>
          <a:xfrm>
            <a:off x="8777067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1" name="Google Shape;6541;p54"/>
          <p:cNvSpPr txBox="1">
            <a:spLocks noGrp="1"/>
          </p:cNvSpPr>
          <p:nvPr>
            <p:ph type="title" idx="6"/>
          </p:nvPr>
        </p:nvSpPr>
        <p:spPr>
          <a:xfrm>
            <a:off x="904855" y="685037"/>
            <a:ext cx="4217173" cy="2238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542" name="Google Shape;6542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002">
            <a:off x="6528531" y="-1310997"/>
            <a:ext cx="3786813" cy="4305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3" name="Google Shape;6543;p54"/>
          <p:cNvGrpSpPr/>
          <p:nvPr/>
        </p:nvGrpSpPr>
        <p:grpSpPr>
          <a:xfrm>
            <a:off x="9091887" y="-1039444"/>
            <a:ext cx="4986146" cy="6804895"/>
            <a:chOff x="6392733" y="-548145"/>
            <a:chExt cx="3505884" cy="3588519"/>
          </a:xfrm>
        </p:grpSpPr>
        <p:pic>
          <p:nvPicPr>
            <p:cNvPr id="6544" name="Google Shape;6544;p5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505001">
              <a:off x="7147199" y="-267700"/>
              <a:ext cx="1996952" cy="3027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5" name="Google Shape;6545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8442480" y="1362709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46" name="Google Shape;654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71" y="7405511"/>
            <a:ext cx="2840111" cy="5741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7" name="Google Shape;6547;p54"/>
          <p:cNvGrpSpPr/>
          <p:nvPr/>
        </p:nvGrpSpPr>
        <p:grpSpPr>
          <a:xfrm rot="-5400000">
            <a:off x="10012342" y="6436803"/>
            <a:ext cx="1994272" cy="4918272"/>
            <a:chOff x="6772950" y="1141500"/>
            <a:chExt cx="372575" cy="1225125"/>
          </a:xfrm>
        </p:grpSpPr>
        <p:sp>
          <p:nvSpPr>
            <p:cNvPr id="6548" name="Google Shape;6548;p54"/>
            <p:cNvSpPr/>
            <p:nvPr/>
          </p:nvSpPr>
          <p:spPr>
            <a:xfrm>
              <a:off x="6772950" y="1141500"/>
              <a:ext cx="372575" cy="1225125"/>
            </a:xfrm>
            <a:custGeom>
              <a:avLst/>
              <a:gdLst/>
              <a:ahLst/>
              <a:cxnLst/>
              <a:rect l="l" t="t" r="r" b="b"/>
              <a:pathLst>
                <a:path w="14903" h="49005" extrusionOk="0">
                  <a:moveTo>
                    <a:pt x="5168" y="7261"/>
                  </a:moveTo>
                  <a:cubicBezTo>
                    <a:pt x="5167" y="7262"/>
                    <a:pt x="5166" y="7263"/>
                    <a:pt x="5165" y="7264"/>
                  </a:cubicBezTo>
                  <a:lnTo>
                    <a:pt x="5165" y="7264"/>
                  </a:lnTo>
                  <a:lnTo>
                    <a:pt x="5179" y="7271"/>
                  </a:lnTo>
                  <a:lnTo>
                    <a:pt x="5168" y="7261"/>
                  </a:lnTo>
                  <a:close/>
                  <a:moveTo>
                    <a:pt x="7810" y="1"/>
                  </a:moveTo>
                  <a:cubicBezTo>
                    <a:pt x="7054" y="1"/>
                    <a:pt x="6313" y="88"/>
                    <a:pt x="5611" y="447"/>
                  </a:cubicBezTo>
                  <a:cubicBezTo>
                    <a:pt x="5474" y="522"/>
                    <a:pt x="5327" y="574"/>
                    <a:pt x="5168" y="606"/>
                  </a:cubicBezTo>
                  <a:cubicBezTo>
                    <a:pt x="4863" y="679"/>
                    <a:pt x="4662" y="859"/>
                    <a:pt x="4546" y="1154"/>
                  </a:cubicBezTo>
                  <a:cubicBezTo>
                    <a:pt x="4441" y="1408"/>
                    <a:pt x="4303" y="1618"/>
                    <a:pt x="4029" y="1776"/>
                  </a:cubicBezTo>
                  <a:cubicBezTo>
                    <a:pt x="3866" y="1688"/>
                    <a:pt x="3700" y="1649"/>
                    <a:pt x="3533" y="1649"/>
                  </a:cubicBezTo>
                  <a:cubicBezTo>
                    <a:pt x="3320" y="1649"/>
                    <a:pt x="3107" y="1712"/>
                    <a:pt x="2901" y="1818"/>
                  </a:cubicBezTo>
                  <a:cubicBezTo>
                    <a:pt x="2278" y="2125"/>
                    <a:pt x="1814" y="2641"/>
                    <a:pt x="1329" y="3116"/>
                  </a:cubicBezTo>
                  <a:cubicBezTo>
                    <a:pt x="1287" y="3158"/>
                    <a:pt x="1256" y="3232"/>
                    <a:pt x="1234" y="3285"/>
                  </a:cubicBezTo>
                  <a:cubicBezTo>
                    <a:pt x="1055" y="3864"/>
                    <a:pt x="728" y="4371"/>
                    <a:pt x="443" y="4898"/>
                  </a:cubicBezTo>
                  <a:cubicBezTo>
                    <a:pt x="180" y="5383"/>
                    <a:pt x="0" y="5932"/>
                    <a:pt x="211" y="6491"/>
                  </a:cubicBezTo>
                  <a:cubicBezTo>
                    <a:pt x="485" y="7271"/>
                    <a:pt x="1024" y="7820"/>
                    <a:pt x="1835" y="8020"/>
                  </a:cubicBezTo>
                  <a:cubicBezTo>
                    <a:pt x="2289" y="8125"/>
                    <a:pt x="2753" y="8168"/>
                    <a:pt x="3217" y="8200"/>
                  </a:cubicBezTo>
                  <a:cubicBezTo>
                    <a:pt x="3660" y="8231"/>
                    <a:pt x="4092" y="8294"/>
                    <a:pt x="4546" y="8442"/>
                  </a:cubicBezTo>
                  <a:cubicBezTo>
                    <a:pt x="4577" y="9496"/>
                    <a:pt x="5126" y="10288"/>
                    <a:pt x="5791" y="11026"/>
                  </a:cubicBezTo>
                  <a:cubicBezTo>
                    <a:pt x="6276" y="11553"/>
                    <a:pt x="6719" y="12102"/>
                    <a:pt x="7204" y="12618"/>
                  </a:cubicBezTo>
                  <a:cubicBezTo>
                    <a:pt x="7499" y="12946"/>
                    <a:pt x="7689" y="13314"/>
                    <a:pt x="7741" y="13736"/>
                  </a:cubicBezTo>
                  <a:cubicBezTo>
                    <a:pt x="7879" y="14791"/>
                    <a:pt x="8048" y="15846"/>
                    <a:pt x="8016" y="16911"/>
                  </a:cubicBezTo>
                  <a:cubicBezTo>
                    <a:pt x="7994" y="17512"/>
                    <a:pt x="7973" y="18124"/>
                    <a:pt x="8037" y="18714"/>
                  </a:cubicBezTo>
                  <a:cubicBezTo>
                    <a:pt x="8153" y="19748"/>
                    <a:pt x="8121" y="20792"/>
                    <a:pt x="8163" y="21836"/>
                  </a:cubicBezTo>
                  <a:cubicBezTo>
                    <a:pt x="8184" y="22501"/>
                    <a:pt x="8153" y="23165"/>
                    <a:pt x="8184" y="23830"/>
                  </a:cubicBezTo>
                  <a:cubicBezTo>
                    <a:pt x="8226" y="24610"/>
                    <a:pt x="8195" y="25380"/>
                    <a:pt x="8322" y="26150"/>
                  </a:cubicBezTo>
                  <a:cubicBezTo>
                    <a:pt x="8427" y="26762"/>
                    <a:pt x="8385" y="27395"/>
                    <a:pt x="8501" y="28006"/>
                  </a:cubicBezTo>
                  <a:cubicBezTo>
                    <a:pt x="8733" y="29293"/>
                    <a:pt x="8648" y="30611"/>
                    <a:pt x="8828" y="31909"/>
                  </a:cubicBezTo>
                  <a:cubicBezTo>
                    <a:pt x="8923" y="32563"/>
                    <a:pt x="8923" y="33227"/>
                    <a:pt x="8986" y="33891"/>
                  </a:cubicBezTo>
                  <a:cubicBezTo>
                    <a:pt x="9070" y="34798"/>
                    <a:pt x="9208" y="35694"/>
                    <a:pt x="9229" y="36602"/>
                  </a:cubicBezTo>
                  <a:cubicBezTo>
                    <a:pt x="9229" y="36665"/>
                    <a:pt x="9239" y="36739"/>
                    <a:pt x="9250" y="36802"/>
                  </a:cubicBezTo>
                  <a:cubicBezTo>
                    <a:pt x="9408" y="38047"/>
                    <a:pt x="9355" y="39291"/>
                    <a:pt x="9271" y="40525"/>
                  </a:cubicBezTo>
                  <a:cubicBezTo>
                    <a:pt x="9197" y="41453"/>
                    <a:pt x="9176" y="42381"/>
                    <a:pt x="9250" y="43320"/>
                  </a:cubicBezTo>
                  <a:cubicBezTo>
                    <a:pt x="9260" y="43489"/>
                    <a:pt x="9281" y="43668"/>
                    <a:pt x="9292" y="43848"/>
                  </a:cubicBezTo>
                  <a:cubicBezTo>
                    <a:pt x="9323" y="45334"/>
                    <a:pt x="9366" y="46822"/>
                    <a:pt x="9398" y="48308"/>
                  </a:cubicBezTo>
                  <a:cubicBezTo>
                    <a:pt x="9408" y="48498"/>
                    <a:pt x="9429" y="48688"/>
                    <a:pt x="9440" y="49004"/>
                  </a:cubicBezTo>
                  <a:cubicBezTo>
                    <a:pt x="9566" y="48836"/>
                    <a:pt x="9640" y="48783"/>
                    <a:pt x="9651" y="48709"/>
                  </a:cubicBezTo>
                  <a:cubicBezTo>
                    <a:pt x="9682" y="48519"/>
                    <a:pt x="9693" y="48319"/>
                    <a:pt x="9703" y="48119"/>
                  </a:cubicBezTo>
                  <a:cubicBezTo>
                    <a:pt x="9703" y="47296"/>
                    <a:pt x="9714" y="46473"/>
                    <a:pt x="9714" y="45651"/>
                  </a:cubicBezTo>
                  <a:cubicBezTo>
                    <a:pt x="9714" y="45324"/>
                    <a:pt x="9735" y="44987"/>
                    <a:pt x="9682" y="44659"/>
                  </a:cubicBezTo>
                  <a:cubicBezTo>
                    <a:pt x="9598" y="44037"/>
                    <a:pt x="9587" y="43415"/>
                    <a:pt x="9598" y="42793"/>
                  </a:cubicBezTo>
                  <a:cubicBezTo>
                    <a:pt x="9609" y="41643"/>
                    <a:pt x="9587" y="40483"/>
                    <a:pt x="9630" y="39334"/>
                  </a:cubicBezTo>
                  <a:cubicBezTo>
                    <a:pt x="9682" y="37572"/>
                    <a:pt x="9513" y="35832"/>
                    <a:pt x="9355" y="34091"/>
                  </a:cubicBezTo>
                  <a:cubicBezTo>
                    <a:pt x="9302" y="33606"/>
                    <a:pt x="9271" y="33121"/>
                    <a:pt x="9218" y="32636"/>
                  </a:cubicBezTo>
                  <a:cubicBezTo>
                    <a:pt x="9155" y="31909"/>
                    <a:pt x="9028" y="31180"/>
                    <a:pt x="9028" y="30453"/>
                  </a:cubicBezTo>
                  <a:cubicBezTo>
                    <a:pt x="9018" y="29314"/>
                    <a:pt x="8796" y="28206"/>
                    <a:pt x="8701" y="27078"/>
                  </a:cubicBezTo>
                  <a:cubicBezTo>
                    <a:pt x="8648" y="26424"/>
                    <a:pt x="8543" y="25759"/>
                    <a:pt x="8522" y="25095"/>
                  </a:cubicBezTo>
                  <a:cubicBezTo>
                    <a:pt x="8469" y="23281"/>
                    <a:pt x="8448" y="21456"/>
                    <a:pt x="8416" y="19642"/>
                  </a:cubicBezTo>
                  <a:cubicBezTo>
                    <a:pt x="8406" y="19506"/>
                    <a:pt x="8427" y="19368"/>
                    <a:pt x="8395" y="19242"/>
                  </a:cubicBezTo>
                  <a:cubicBezTo>
                    <a:pt x="8248" y="18578"/>
                    <a:pt x="8280" y="17913"/>
                    <a:pt x="8301" y="17249"/>
                  </a:cubicBezTo>
                  <a:cubicBezTo>
                    <a:pt x="8322" y="16078"/>
                    <a:pt x="8280" y="14896"/>
                    <a:pt x="8058" y="13736"/>
                  </a:cubicBezTo>
                  <a:cubicBezTo>
                    <a:pt x="8027" y="13589"/>
                    <a:pt x="8005" y="13431"/>
                    <a:pt x="8027" y="13283"/>
                  </a:cubicBezTo>
                  <a:cubicBezTo>
                    <a:pt x="8069" y="13061"/>
                    <a:pt x="7994" y="12892"/>
                    <a:pt x="7889" y="12714"/>
                  </a:cubicBezTo>
                  <a:cubicBezTo>
                    <a:pt x="7784" y="12555"/>
                    <a:pt x="7657" y="12386"/>
                    <a:pt x="7530" y="12239"/>
                  </a:cubicBezTo>
                  <a:cubicBezTo>
                    <a:pt x="7056" y="11648"/>
                    <a:pt x="6581" y="11068"/>
                    <a:pt x="6075" y="10499"/>
                  </a:cubicBezTo>
                  <a:cubicBezTo>
                    <a:pt x="5484" y="9824"/>
                    <a:pt x="5031" y="9096"/>
                    <a:pt x="4926" y="8157"/>
                  </a:cubicBezTo>
                  <a:cubicBezTo>
                    <a:pt x="4884" y="7789"/>
                    <a:pt x="4905" y="7516"/>
                    <a:pt x="5165" y="7264"/>
                  </a:cubicBezTo>
                  <a:lnTo>
                    <a:pt x="5165" y="7264"/>
                  </a:lnTo>
                  <a:lnTo>
                    <a:pt x="4483" y="6892"/>
                  </a:lnTo>
                  <a:cubicBezTo>
                    <a:pt x="4280" y="6785"/>
                    <a:pt x="4104" y="6591"/>
                    <a:pt x="3817" y="6591"/>
                  </a:cubicBezTo>
                  <a:cubicBezTo>
                    <a:pt x="3790" y="6591"/>
                    <a:pt x="3762" y="6593"/>
                    <a:pt x="3734" y="6596"/>
                  </a:cubicBezTo>
                  <a:cubicBezTo>
                    <a:pt x="3860" y="6892"/>
                    <a:pt x="4103" y="6965"/>
                    <a:pt x="4293" y="7103"/>
                  </a:cubicBezTo>
                  <a:cubicBezTo>
                    <a:pt x="4567" y="7314"/>
                    <a:pt x="4641" y="7525"/>
                    <a:pt x="4546" y="7862"/>
                  </a:cubicBezTo>
                  <a:cubicBezTo>
                    <a:pt x="4531" y="7945"/>
                    <a:pt x="4429" y="8012"/>
                    <a:pt x="4334" y="8012"/>
                  </a:cubicBezTo>
                  <a:cubicBezTo>
                    <a:pt x="4296" y="8012"/>
                    <a:pt x="4260" y="8002"/>
                    <a:pt x="4230" y="7978"/>
                  </a:cubicBezTo>
                  <a:cubicBezTo>
                    <a:pt x="4155" y="7936"/>
                    <a:pt x="4082" y="7862"/>
                    <a:pt x="4071" y="7788"/>
                  </a:cubicBezTo>
                  <a:cubicBezTo>
                    <a:pt x="4040" y="7535"/>
                    <a:pt x="3871" y="7535"/>
                    <a:pt x="3681" y="7535"/>
                  </a:cubicBezTo>
                  <a:cubicBezTo>
                    <a:pt x="3675" y="7534"/>
                    <a:pt x="3670" y="7534"/>
                    <a:pt x="3664" y="7534"/>
                  </a:cubicBezTo>
                  <a:cubicBezTo>
                    <a:pt x="3441" y="7534"/>
                    <a:pt x="3490" y="7728"/>
                    <a:pt x="3428" y="7862"/>
                  </a:cubicBezTo>
                  <a:cubicBezTo>
                    <a:pt x="3316" y="7862"/>
                    <a:pt x="3198" y="7867"/>
                    <a:pt x="3083" y="7867"/>
                  </a:cubicBezTo>
                  <a:cubicBezTo>
                    <a:pt x="3025" y="7867"/>
                    <a:pt x="2967" y="7865"/>
                    <a:pt x="2911" y="7862"/>
                  </a:cubicBezTo>
                  <a:cubicBezTo>
                    <a:pt x="2690" y="7841"/>
                    <a:pt x="2468" y="7799"/>
                    <a:pt x="2247" y="7778"/>
                  </a:cubicBezTo>
                  <a:cubicBezTo>
                    <a:pt x="928" y="7672"/>
                    <a:pt x="180" y="6491"/>
                    <a:pt x="644" y="5236"/>
                  </a:cubicBezTo>
                  <a:cubicBezTo>
                    <a:pt x="707" y="5078"/>
                    <a:pt x="813" y="4930"/>
                    <a:pt x="886" y="4761"/>
                  </a:cubicBezTo>
                  <a:cubicBezTo>
                    <a:pt x="1076" y="4361"/>
                    <a:pt x="1277" y="3970"/>
                    <a:pt x="1424" y="3548"/>
                  </a:cubicBezTo>
                  <a:cubicBezTo>
                    <a:pt x="1540" y="3243"/>
                    <a:pt x="1688" y="3000"/>
                    <a:pt x="1994" y="2852"/>
                  </a:cubicBezTo>
                  <a:cubicBezTo>
                    <a:pt x="2163" y="2768"/>
                    <a:pt x="2299" y="2610"/>
                    <a:pt x="2447" y="2483"/>
                  </a:cubicBezTo>
                  <a:cubicBezTo>
                    <a:pt x="2500" y="2441"/>
                    <a:pt x="2531" y="2378"/>
                    <a:pt x="2584" y="2336"/>
                  </a:cubicBezTo>
                  <a:cubicBezTo>
                    <a:pt x="2916" y="2104"/>
                    <a:pt x="3186" y="1979"/>
                    <a:pt x="3441" y="1979"/>
                  </a:cubicBezTo>
                  <a:cubicBezTo>
                    <a:pt x="3673" y="1979"/>
                    <a:pt x="3893" y="2082"/>
                    <a:pt x="4134" y="2304"/>
                  </a:cubicBezTo>
                  <a:cubicBezTo>
                    <a:pt x="4387" y="2547"/>
                    <a:pt x="4641" y="2800"/>
                    <a:pt x="4863" y="3084"/>
                  </a:cubicBezTo>
                  <a:cubicBezTo>
                    <a:pt x="5379" y="3749"/>
                    <a:pt x="5822" y="4466"/>
                    <a:pt x="6212" y="5214"/>
                  </a:cubicBezTo>
                  <a:cubicBezTo>
                    <a:pt x="6284" y="5337"/>
                    <a:pt x="6306" y="5510"/>
                    <a:pt x="6548" y="5510"/>
                  </a:cubicBezTo>
                  <a:cubicBezTo>
                    <a:pt x="6556" y="5510"/>
                    <a:pt x="6563" y="5510"/>
                    <a:pt x="6571" y="5510"/>
                  </a:cubicBezTo>
                  <a:cubicBezTo>
                    <a:pt x="6539" y="5373"/>
                    <a:pt x="6529" y="5236"/>
                    <a:pt x="6476" y="5130"/>
                  </a:cubicBezTo>
                  <a:cubicBezTo>
                    <a:pt x="6033" y="4150"/>
                    <a:pt x="5495" y="3232"/>
                    <a:pt x="4778" y="2441"/>
                  </a:cubicBezTo>
                  <a:cubicBezTo>
                    <a:pt x="4673" y="2325"/>
                    <a:pt x="4577" y="2209"/>
                    <a:pt x="4483" y="2093"/>
                  </a:cubicBezTo>
                  <a:cubicBezTo>
                    <a:pt x="4577" y="1882"/>
                    <a:pt x="4662" y="1703"/>
                    <a:pt x="4746" y="1523"/>
                  </a:cubicBezTo>
                  <a:cubicBezTo>
                    <a:pt x="4863" y="1239"/>
                    <a:pt x="5062" y="1049"/>
                    <a:pt x="5358" y="954"/>
                  </a:cubicBezTo>
                  <a:cubicBezTo>
                    <a:pt x="5569" y="890"/>
                    <a:pt x="5780" y="817"/>
                    <a:pt x="5969" y="711"/>
                  </a:cubicBezTo>
                  <a:cubicBezTo>
                    <a:pt x="6644" y="353"/>
                    <a:pt x="7394" y="332"/>
                    <a:pt x="8111" y="332"/>
                  </a:cubicBezTo>
                  <a:cubicBezTo>
                    <a:pt x="9208" y="332"/>
                    <a:pt x="9956" y="996"/>
                    <a:pt x="10494" y="1914"/>
                  </a:cubicBezTo>
                  <a:cubicBezTo>
                    <a:pt x="10579" y="2072"/>
                    <a:pt x="10610" y="2240"/>
                    <a:pt x="10558" y="2420"/>
                  </a:cubicBezTo>
                  <a:cubicBezTo>
                    <a:pt x="10420" y="2957"/>
                    <a:pt x="10305" y="3496"/>
                    <a:pt x="10136" y="4023"/>
                  </a:cubicBezTo>
                  <a:cubicBezTo>
                    <a:pt x="9977" y="4508"/>
                    <a:pt x="9787" y="4982"/>
                    <a:pt x="9440" y="5373"/>
                  </a:cubicBezTo>
                  <a:cubicBezTo>
                    <a:pt x="9366" y="5457"/>
                    <a:pt x="9334" y="5573"/>
                    <a:pt x="9461" y="5647"/>
                  </a:cubicBezTo>
                  <a:cubicBezTo>
                    <a:pt x="9819" y="5394"/>
                    <a:pt x="9872" y="5373"/>
                    <a:pt x="9988" y="5088"/>
                  </a:cubicBezTo>
                  <a:cubicBezTo>
                    <a:pt x="10178" y="4645"/>
                    <a:pt x="10336" y="4181"/>
                    <a:pt x="10505" y="3717"/>
                  </a:cubicBezTo>
                  <a:cubicBezTo>
                    <a:pt x="10610" y="3432"/>
                    <a:pt x="10694" y="3137"/>
                    <a:pt x="10811" y="2842"/>
                  </a:cubicBezTo>
                  <a:cubicBezTo>
                    <a:pt x="10842" y="2768"/>
                    <a:pt x="10916" y="2694"/>
                    <a:pt x="10980" y="2662"/>
                  </a:cubicBezTo>
                  <a:cubicBezTo>
                    <a:pt x="11005" y="2651"/>
                    <a:pt x="11034" y="2647"/>
                    <a:pt x="11064" y="2647"/>
                  </a:cubicBezTo>
                  <a:cubicBezTo>
                    <a:pt x="11121" y="2647"/>
                    <a:pt x="11180" y="2663"/>
                    <a:pt x="11222" y="2683"/>
                  </a:cubicBezTo>
                  <a:cubicBezTo>
                    <a:pt x="11254" y="2694"/>
                    <a:pt x="11264" y="2800"/>
                    <a:pt x="11264" y="2852"/>
                  </a:cubicBezTo>
                  <a:cubicBezTo>
                    <a:pt x="11254" y="2957"/>
                    <a:pt x="11137" y="3053"/>
                    <a:pt x="11317" y="3158"/>
                  </a:cubicBezTo>
                  <a:cubicBezTo>
                    <a:pt x="11465" y="3000"/>
                    <a:pt x="11601" y="2842"/>
                    <a:pt x="11739" y="2694"/>
                  </a:cubicBezTo>
                  <a:cubicBezTo>
                    <a:pt x="11753" y="2694"/>
                    <a:pt x="11767" y="2693"/>
                    <a:pt x="11780" y="2693"/>
                  </a:cubicBezTo>
                  <a:cubicBezTo>
                    <a:pt x="12031" y="2693"/>
                    <a:pt x="12197" y="2790"/>
                    <a:pt x="12297" y="3000"/>
                  </a:cubicBezTo>
                  <a:cubicBezTo>
                    <a:pt x="12255" y="3253"/>
                    <a:pt x="12044" y="3369"/>
                    <a:pt x="11908" y="3538"/>
                  </a:cubicBezTo>
                  <a:cubicBezTo>
                    <a:pt x="11781" y="3696"/>
                    <a:pt x="11559" y="3791"/>
                    <a:pt x="11559" y="4139"/>
                  </a:cubicBezTo>
                  <a:cubicBezTo>
                    <a:pt x="11718" y="4023"/>
                    <a:pt x="11823" y="3960"/>
                    <a:pt x="11918" y="3875"/>
                  </a:cubicBezTo>
                  <a:cubicBezTo>
                    <a:pt x="12087" y="3707"/>
                    <a:pt x="12245" y="3517"/>
                    <a:pt x="12424" y="3358"/>
                  </a:cubicBezTo>
                  <a:cubicBezTo>
                    <a:pt x="12440" y="3343"/>
                    <a:pt x="12474" y="3335"/>
                    <a:pt x="12510" y="3335"/>
                  </a:cubicBezTo>
                  <a:cubicBezTo>
                    <a:pt x="12546" y="3335"/>
                    <a:pt x="12583" y="3343"/>
                    <a:pt x="12604" y="3358"/>
                  </a:cubicBezTo>
                  <a:cubicBezTo>
                    <a:pt x="12635" y="3390"/>
                    <a:pt x="12656" y="3496"/>
                    <a:pt x="12625" y="3527"/>
                  </a:cubicBezTo>
                  <a:cubicBezTo>
                    <a:pt x="12435" y="3738"/>
                    <a:pt x="12234" y="3939"/>
                    <a:pt x="12034" y="4150"/>
                  </a:cubicBezTo>
                  <a:cubicBezTo>
                    <a:pt x="11960" y="4223"/>
                    <a:pt x="11855" y="4297"/>
                    <a:pt x="11971" y="4466"/>
                  </a:cubicBezTo>
                  <a:cubicBezTo>
                    <a:pt x="12340" y="4276"/>
                    <a:pt x="12530" y="3854"/>
                    <a:pt x="12941" y="3675"/>
                  </a:cubicBezTo>
                  <a:cubicBezTo>
                    <a:pt x="13047" y="3759"/>
                    <a:pt x="13162" y="3822"/>
                    <a:pt x="13237" y="3918"/>
                  </a:cubicBezTo>
                  <a:cubicBezTo>
                    <a:pt x="13458" y="4171"/>
                    <a:pt x="13680" y="4424"/>
                    <a:pt x="13869" y="4698"/>
                  </a:cubicBezTo>
                  <a:cubicBezTo>
                    <a:pt x="14048" y="4951"/>
                    <a:pt x="14196" y="5225"/>
                    <a:pt x="14333" y="5500"/>
                  </a:cubicBezTo>
                  <a:cubicBezTo>
                    <a:pt x="14533" y="5879"/>
                    <a:pt x="14544" y="6259"/>
                    <a:pt x="14228" y="6607"/>
                  </a:cubicBezTo>
                  <a:cubicBezTo>
                    <a:pt x="14154" y="6681"/>
                    <a:pt x="14069" y="6775"/>
                    <a:pt x="14186" y="6913"/>
                  </a:cubicBezTo>
                  <a:cubicBezTo>
                    <a:pt x="14481" y="6871"/>
                    <a:pt x="14608" y="6639"/>
                    <a:pt x="14734" y="6417"/>
                  </a:cubicBezTo>
                  <a:cubicBezTo>
                    <a:pt x="14850" y="6217"/>
                    <a:pt x="14903" y="5995"/>
                    <a:pt x="14819" y="5774"/>
                  </a:cubicBezTo>
                  <a:cubicBezTo>
                    <a:pt x="14671" y="5310"/>
                    <a:pt x="14512" y="4846"/>
                    <a:pt x="14165" y="4476"/>
                  </a:cubicBezTo>
                  <a:cubicBezTo>
                    <a:pt x="14017" y="4307"/>
                    <a:pt x="13890" y="4129"/>
                    <a:pt x="13743" y="3960"/>
                  </a:cubicBezTo>
                  <a:cubicBezTo>
                    <a:pt x="13405" y="3548"/>
                    <a:pt x="13078" y="3137"/>
                    <a:pt x="12719" y="2736"/>
                  </a:cubicBezTo>
                  <a:cubicBezTo>
                    <a:pt x="12440" y="2432"/>
                    <a:pt x="12113" y="2236"/>
                    <a:pt x="11717" y="2236"/>
                  </a:cubicBezTo>
                  <a:cubicBezTo>
                    <a:pt x="11619" y="2236"/>
                    <a:pt x="11518" y="2247"/>
                    <a:pt x="11412" y="2272"/>
                  </a:cubicBezTo>
                  <a:cubicBezTo>
                    <a:pt x="11328" y="2292"/>
                    <a:pt x="11244" y="2309"/>
                    <a:pt x="11163" y="2309"/>
                  </a:cubicBezTo>
                  <a:cubicBezTo>
                    <a:pt x="11070" y="2309"/>
                    <a:pt x="10979" y="2287"/>
                    <a:pt x="10895" y="2219"/>
                  </a:cubicBezTo>
                  <a:cubicBezTo>
                    <a:pt x="10874" y="2177"/>
                    <a:pt x="10842" y="2135"/>
                    <a:pt x="10832" y="2104"/>
                  </a:cubicBezTo>
                  <a:cubicBezTo>
                    <a:pt x="10663" y="1323"/>
                    <a:pt x="10104" y="848"/>
                    <a:pt x="9524" y="395"/>
                  </a:cubicBezTo>
                  <a:cubicBezTo>
                    <a:pt x="9208" y="152"/>
                    <a:pt x="8807" y="36"/>
                    <a:pt x="8406" y="15"/>
                  </a:cubicBezTo>
                  <a:cubicBezTo>
                    <a:pt x="8207" y="7"/>
                    <a:pt x="8008" y="1"/>
                    <a:pt x="781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49" name="Google Shape;6549;p54"/>
            <p:cNvSpPr/>
            <p:nvPr/>
          </p:nvSpPr>
          <p:spPr>
            <a:xfrm>
              <a:off x="7000750" y="1748300"/>
              <a:ext cx="31650" cy="609875"/>
            </a:xfrm>
            <a:custGeom>
              <a:avLst/>
              <a:gdLst/>
              <a:ahLst/>
              <a:cxnLst/>
              <a:rect l="l" t="t" r="r" b="b"/>
              <a:pathLst>
                <a:path w="1266" h="24395" extrusionOk="0">
                  <a:moveTo>
                    <a:pt x="232" y="1"/>
                  </a:moveTo>
                  <a:cubicBezTo>
                    <a:pt x="138" y="74"/>
                    <a:pt x="54" y="95"/>
                    <a:pt x="54" y="137"/>
                  </a:cubicBezTo>
                  <a:cubicBezTo>
                    <a:pt x="21" y="264"/>
                    <a:pt x="0" y="412"/>
                    <a:pt x="32" y="538"/>
                  </a:cubicBezTo>
                  <a:cubicBezTo>
                    <a:pt x="222" y="1340"/>
                    <a:pt x="106" y="2162"/>
                    <a:pt x="232" y="2975"/>
                  </a:cubicBezTo>
                  <a:cubicBezTo>
                    <a:pt x="359" y="3766"/>
                    <a:pt x="254" y="4567"/>
                    <a:pt x="359" y="5369"/>
                  </a:cubicBezTo>
                  <a:cubicBezTo>
                    <a:pt x="433" y="5886"/>
                    <a:pt x="401" y="6423"/>
                    <a:pt x="486" y="6951"/>
                  </a:cubicBezTo>
                  <a:cubicBezTo>
                    <a:pt x="570" y="7468"/>
                    <a:pt x="549" y="8005"/>
                    <a:pt x="591" y="8544"/>
                  </a:cubicBezTo>
                  <a:cubicBezTo>
                    <a:pt x="675" y="9651"/>
                    <a:pt x="771" y="10748"/>
                    <a:pt x="729" y="11865"/>
                  </a:cubicBezTo>
                  <a:cubicBezTo>
                    <a:pt x="718" y="12055"/>
                    <a:pt x="750" y="12256"/>
                    <a:pt x="760" y="12456"/>
                  </a:cubicBezTo>
                  <a:cubicBezTo>
                    <a:pt x="781" y="12878"/>
                    <a:pt x="834" y="13300"/>
                    <a:pt x="834" y="13722"/>
                  </a:cubicBezTo>
                  <a:cubicBezTo>
                    <a:pt x="834" y="16116"/>
                    <a:pt x="813" y="18510"/>
                    <a:pt x="802" y="20904"/>
                  </a:cubicBezTo>
                  <a:cubicBezTo>
                    <a:pt x="802" y="21168"/>
                    <a:pt x="844" y="21432"/>
                    <a:pt x="865" y="21695"/>
                  </a:cubicBezTo>
                  <a:cubicBezTo>
                    <a:pt x="886" y="21938"/>
                    <a:pt x="939" y="22180"/>
                    <a:pt x="950" y="22423"/>
                  </a:cubicBezTo>
                  <a:cubicBezTo>
                    <a:pt x="961" y="22950"/>
                    <a:pt x="939" y="23488"/>
                    <a:pt x="950" y="24015"/>
                  </a:cubicBezTo>
                  <a:cubicBezTo>
                    <a:pt x="950" y="24142"/>
                    <a:pt x="907" y="24290"/>
                    <a:pt x="1182" y="24395"/>
                  </a:cubicBezTo>
                  <a:cubicBezTo>
                    <a:pt x="1214" y="23952"/>
                    <a:pt x="1256" y="23562"/>
                    <a:pt x="1266" y="23172"/>
                  </a:cubicBezTo>
                  <a:cubicBezTo>
                    <a:pt x="1266" y="22550"/>
                    <a:pt x="1245" y="21927"/>
                    <a:pt x="1235" y="21315"/>
                  </a:cubicBezTo>
                  <a:cubicBezTo>
                    <a:pt x="1224" y="21073"/>
                    <a:pt x="1245" y="20820"/>
                    <a:pt x="1203" y="20577"/>
                  </a:cubicBezTo>
                  <a:cubicBezTo>
                    <a:pt x="1097" y="20103"/>
                    <a:pt x="1108" y="19607"/>
                    <a:pt x="1108" y="19122"/>
                  </a:cubicBezTo>
                  <a:lnTo>
                    <a:pt x="1139" y="13996"/>
                  </a:lnTo>
                  <a:cubicBezTo>
                    <a:pt x="1139" y="13775"/>
                    <a:pt x="1161" y="13553"/>
                    <a:pt x="1129" y="13332"/>
                  </a:cubicBezTo>
                  <a:cubicBezTo>
                    <a:pt x="971" y="12404"/>
                    <a:pt x="1055" y="11476"/>
                    <a:pt x="1034" y="10548"/>
                  </a:cubicBezTo>
                  <a:cubicBezTo>
                    <a:pt x="1034" y="10252"/>
                    <a:pt x="1013" y="9967"/>
                    <a:pt x="992" y="9683"/>
                  </a:cubicBezTo>
                  <a:cubicBezTo>
                    <a:pt x="971" y="9303"/>
                    <a:pt x="939" y="8933"/>
                    <a:pt x="907" y="8554"/>
                  </a:cubicBezTo>
                  <a:cubicBezTo>
                    <a:pt x="876" y="8174"/>
                    <a:pt x="855" y="7805"/>
                    <a:pt x="823" y="7426"/>
                  </a:cubicBezTo>
                  <a:cubicBezTo>
                    <a:pt x="771" y="6772"/>
                    <a:pt x="633" y="6107"/>
                    <a:pt x="665" y="5443"/>
                  </a:cubicBezTo>
                  <a:cubicBezTo>
                    <a:pt x="675" y="5316"/>
                    <a:pt x="686" y="5169"/>
                    <a:pt x="644" y="5042"/>
                  </a:cubicBezTo>
                  <a:cubicBezTo>
                    <a:pt x="507" y="4588"/>
                    <a:pt x="549" y="4124"/>
                    <a:pt x="539" y="3660"/>
                  </a:cubicBezTo>
                  <a:cubicBezTo>
                    <a:pt x="539" y="3418"/>
                    <a:pt x="570" y="3165"/>
                    <a:pt x="518" y="2933"/>
                  </a:cubicBezTo>
                  <a:cubicBezTo>
                    <a:pt x="412" y="2490"/>
                    <a:pt x="422" y="2047"/>
                    <a:pt x="422" y="1604"/>
                  </a:cubicBezTo>
                  <a:cubicBezTo>
                    <a:pt x="412" y="1077"/>
                    <a:pt x="296" y="570"/>
                    <a:pt x="23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0" name="Google Shape;6550;p54"/>
            <p:cNvSpPr/>
            <p:nvPr/>
          </p:nvSpPr>
          <p:spPr>
            <a:xfrm>
              <a:off x="6974650" y="1323825"/>
              <a:ext cx="136075" cy="412375"/>
            </a:xfrm>
            <a:custGeom>
              <a:avLst/>
              <a:gdLst/>
              <a:ahLst/>
              <a:cxnLst/>
              <a:rect l="l" t="t" r="r" b="b"/>
              <a:pathLst>
                <a:path w="5443" h="16495" extrusionOk="0">
                  <a:moveTo>
                    <a:pt x="5238" y="1"/>
                  </a:moveTo>
                  <a:cubicBezTo>
                    <a:pt x="5214" y="1"/>
                    <a:pt x="5191" y="3"/>
                    <a:pt x="5169" y="10"/>
                  </a:cubicBezTo>
                  <a:cubicBezTo>
                    <a:pt x="4609" y="147"/>
                    <a:pt x="4051" y="284"/>
                    <a:pt x="3491" y="432"/>
                  </a:cubicBezTo>
                  <a:cubicBezTo>
                    <a:pt x="3359" y="471"/>
                    <a:pt x="3231" y="510"/>
                    <a:pt x="3110" y="510"/>
                  </a:cubicBezTo>
                  <a:cubicBezTo>
                    <a:pt x="2970" y="510"/>
                    <a:pt x="2840" y="458"/>
                    <a:pt x="2722" y="295"/>
                  </a:cubicBezTo>
                  <a:cubicBezTo>
                    <a:pt x="2711" y="295"/>
                    <a:pt x="2574" y="347"/>
                    <a:pt x="2521" y="400"/>
                  </a:cubicBezTo>
                  <a:cubicBezTo>
                    <a:pt x="2490" y="443"/>
                    <a:pt x="2521" y="537"/>
                    <a:pt x="2532" y="600"/>
                  </a:cubicBezTo>
                  <a:cubicBezTo>
                    <a:pt x="2616" y="1160"/>
                    <a:pt x="2448" y="1645"/>
                    <a:pt x="2110" y="2088"/>
                  </a:cubicBezTo>
                  <a:cubicBezTo>
                    <a:pt x="1773" y="2531"/>
                    <a:pt x="1414" y="2963"/>
                    <a:pt x="1150" y="3438"/>
                  </a:cubicBezTo>
                  <a:cubicBezTo>
                    <a:pt x="908" y="3870"/>
                    <a:pt x="591" y="4239"/>
                    <a:pt x="327" y="4640"/>
                  </a:cubicBezTo>
                  <a:cubicBezTo>
                    <a:pt x="233" y="4788"/>
                    <a:pt x="116" y="4924"/>
                    <a:pt x="1" y="5083"/>
                  </a:cubicBezTo>
                  <a:cubicBezTo>
                    <a:pt x="74" y="5178"/>
                    <a:pt x="158" y="5252"/>
                    <a:pt x="201" y="5346"/>
                  </a:cubicBezTo>
                  <a:cubicBezTo>
                    <a:pt x="254" y="5452"/>
                    <a:pt x="264" y="5557"/>
                    <a:pt x="285" y="5674"/>
                  </a:cubicBezTo>
                  <a:cubicBezTo>
                    <a:pt x="538" y="7087"/>
                    <a:pt x="644" y="8521"/>
                    <a:pt x="633" y="9966"/>
                  </a:cubicBezTo>
                  <a:cubicBezTo>
                    <a:pt x="623" y="10788"/>
                    <a:pt x="665" y="11611"/>
                    <a:pt x="676" y="12434"/>
                  </a:cubicBezTo>
                  <a:cubicBezTo>
                    <a:pt x="686" y="12518"/>
                    <a:pt x="676" y="12613"/>
                    <a:pt x="697" y="12698"/>
                  </a:cubicBezTo>
                  <a:cubicBezTo>
                    <a:pt x="855" y="13151"/>
                    <a:pt x="791" y="13615"/>
                    <a:pt x="812" y="14079"/>
                  </a:cubicBezTo>
                  <a:cubicBezTo>
                    <a:pt x="844" y="14744"/>
                    <a:pt x="897" y="15408"/>
                    <a:pt x="950" y="16073"/>
                  </a:cubicBezTo>
                  <a:cubicBezTo>
                    <a:pt x="960" y="16231"/>
                    <a:pt x="992" y="16410"/>
                    <a:pt x="1213" y="16495"/>
                  </a:cubicBezTo>
                  <a:cubicBezTo>
                    <a:pt x="1224" y="16410"/>
                    <a:pt x="1255" y="16347"/>
                    <a:pt x="1245" y="16284"/>
                  </a:cubicBezTo>
                  <a:cubicBezTo>
                    <a:pt x="1203" y="15777"/>
                    <a:pt x="1098" y="15271"/>
                    <a:pt x="1108" y="14765"/>
                  </a:cubicBezTo>
                  <a:cubicBezTo>
                    <a:pt x="1108" y="13900"/>
                    <a:pt x="1034" y="13045"/>
                    <a:pt x="971" y="12181"/>
                  </a:cubicBezTo>
                  <a:cubicBezTo>
                    <a:pt x="908" y="11210"/>
                    <a:pt x="908" y="10230"/>
                    <a:pt x="971" y="9260"/>
                  </a:cubicBezTo>
                  <a:cubicBezTo>
                    <a:pt x="981" y="9059"/>
                    <a:pt x="971" y="8859"/>
                    <a:pt x="950" y="8658"/>
                  </a:cubicBezTo>
                  <a:cubicBezTo>
                    <a:pt x="876" y="7973"/>
                    <a:pt x="929" y="7287"/>
                    <a:pt x="760" y="6612"/>
                  </a:cubicBezTo>
                  <a:cubicBezTo>
                    <a:pt x="697" y="6370"/>
                    <a:pt x="676" y="6127"/>
                    <a:pt x="665" y="5885"/>
                  </a:cubicBezTo>
                  <a:cubicBezTo>
                    <a:pt x="655" y="5663"/>
                    <a:pt x="644" y="5442"/>
                    <a:pt x="697" y="5231"/>
                  </a:cubicBezTo>
                  <a:cubicBezTo>
                    <a:pt x="866" y="4514"/>
                    <a:pt x="1087" y="3828"/>
                    <a:pt x="1635" y="3290"/>
                  </a:cubicBezTo>
                  <a:cubicBezTo>
                    <a:pt x="1825" y="3110"/>
                    <a:pt x="1994" y="2889"/>
                    <a:pt x="2152" y="2678"/>
                  </a:cubicBezTo>
                  <a:cubicBezTo>
                    <a:pt x="2521" y="2161"/>
                    <a:pt x="2985" y="1687"/>
                    <a:pt x="2985" y="980"/>
                  </a:cubicBezTo>
                  <a:cubicBezTo>
                    <a:pt x="2985" y="949"/>
                    <a:pt x="3038" y="917"/>
                    <a:pt x="3069" y="886"/>
                  </a:cubicBezTo>
                  <a:cubicBezTo>
                    <a:pt x="4873" y="453"/>
                    <a:pt x="5010" y="410"/>
                    <a:pt x="5443" y="21"/>
                  </a:cubicBezTo>
                  <a:cubicBezTo>
                    <a:pt x="5355" y="13"/>
                    <a:pt x="5293" y="1"/>
                    <a:pt x="523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1" name="Google Shape;6551;p54"/>
            <p:cNvSpPr/>
            <p:nvPr/>
          </p:nvSpPr>
          <p:spPr>
            <a:xfrm>
              <a:off x="6857850" y="1201975"/>
              <a:ext cx="70950" cy="105500"/>
            </a:xfrm>
            <a:custGeom>
              <a:avLst/>
              <a:gdLst/>
              <a:ahLst/>
              <a:cxnLst/>
              <a:rect l="l" t="t" r="r" b="b"/>
              <a:pathLst>
                <a:path w="2838" h="4220" extrusionOk="0">
                  <a:moveTo>
                    <a:pt x="84" y="1"/>
                  </a:moveTo>
                  <a:cubicBezTo>
                    <a:pt x="32" y="85"/>
                    <a:pt x="0" y="106"/>
                    <a:pt x="11" y="128"/>
                  </a:cubicBezTo>
                  <a:cubicBezTo>
                    <a:pt x="21" y="191"/>
                    <a:pt x="21" y="264"/>
                    <a:pt x="53" y="306"/>
                  </a:cubicBezTo>
                  <a:cubicBezTo>
                    <a:pt x="443" y="866"/>
                    <a:pt x="792" y="1445"/>
                    <a:pt x="1087" y="2068"/>
                  </a:cubicBezTo>
                  <a:cubicBezTo>
                    <a:pt x="1434" y="2795"/>
                    <a:pt x="1909" y="3460"/>
                    <a:pt x="2374" y="4220"/>
                  </a:cubicBezTo>
                  <a:cubicBezTo>
                    <a:pt x="2426" y="4093"/>
                    <a:pt x="2468" y="4030"/>
                    <a:pt x="2479" y="3956"/>
                  </a:cubicBezTo>
                  <a:cubicBezTo>
                    <a:pt x="2500" y="3892"/>
                    <a:pt x="2405" y="3798"/>
                    <a:pt x="2521" y="3735"/>
                  </a:cubicBezTo>
                  <a:cubicBezTo>
                    <a:pt x="2560" y="3742"/>
                    <a:pt x="2585" y="3746"/>
                    <a:pt x="2610" y="3746"/>
                  </a:cubicBezTo>
                  <a:cubicBezTo>
                    <a:pt x="2659" y="3746"/>
                    <a:pt x="2704" y="3727"/>
                    <a:pt x="2838" y="3671"/>
                  </a:cubicBezTo>
                  <a:cubicBezTo>
                    <a:pt x="2669" y="3407"/>
                    <a:pt x="2510" y="3144"/>
                    <a:pt x="2331" y="2891"/>
                  </a:cubicBezTo>
                  <a:cubicBezTo>
                    <a:pt x="2310" y="2859"/>
                    <a:pt x="2226" y="2870"/>
                    <a:pt x="2173" y="2859"/>
                  </a:cubicBezTo>
                  <a:cubicBezTo>
                    <a:pt x="2152" y="2964"/>
                    <a:pt x="2131" y="3049"/>
                    <a:pt x="2099" y="3196"/>
                  </a:cubicBezTo>
                  <a:cubicBezTo>
                    <a:pt x="1846" y="2785"/>
                    <a:pt x="1561" y="2448"/>
                    <a:pt x="1424" y="2068"/>
                  </a:cubicBezTo>
                  <a:cubicBezTo>
                    <a:pt x="1287" y="1688"/>
                    <a:pt x="1076" y="1361"/>
                    <a:pt x="855" y="1035"/>
                  </a:cubicBezTo>
                  <a:cubicBezTo>
                    <a:pt x="623" y="686"/>
                    <a:pt x="412" y="328"/>
                    <a:pt x="8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2" name="Google Shape;6552;p54"/>
            <p:cNvSpPr/>
            <p:nvPr/>
          </p:nvSpPr>
          <p:spPr>
            <a:xfrm>
              <a:off x="6942225" y="1241000"/>
              <a:ext cx="30875" cy="56725"/>
            </a:xfrm>
            <a:custGeom>
              <a:avLst/>
              <a:gdLst/>
              <a:ahLst/>
              <a:cxnLst/>
              <a:rect l="l" t="t" r="r" b="b"/>
              <a:pathLst>
                <a:path w="1235" h="2269" extrusionOk="0">
                  <a:moveTo>
                    <a:pt x="63" y="1"/>
                  </a:moveTo>
                  <a:cubicBezTo>
                    <a:pt x="32" y="170"/>
                    <a:pt x="0" y="222"/>
                    <a:pt x="11" y="275"/>
                  </a:cubicBezTo>
                  <a:cubicBezTo>
                    <a:pt x="53" y="866"/>
                    <a:pt x="95" y="1456"/>
                    <a:pt x="159" y="2047"/>
                  </a:cubicBezTo>
                  <a:cubicBezTo>
                    <a:pt x="169" y="2120"/>
                    <a:pt x="243" y="2184"/>
                    <a:pt x="306" y="2268"/>
                  </a:cubicBezTo>
                  <a:cubicBezTo>
                    <a:pt x="548" y="2163"/>
                    <a:pt x="759" y="2068"/>
                    <a:pt x="1013" y="1963"/>
                  </a:cubicBezTo>
                  <a:cubicBezTo>
                    <a:pt x="1013" y="1604"/>
                    <a:pt x="1234" y="1267"/>
                    <a:pt x="1139" y="887"/>
                  </a:cubicBezTo>
                  <a:cubicBezTo>
                    <a:pt x="970" y="887"/>
                    <a:pt x="949" y="992"/>
                    <a:pt x="907" y="1098"/>
                  </a:cubicBezTo>
                  <a:cubicBezTo>
                    <a:pt x="876" y="1203"/>
                    <a:pt x="949" y="1372"/>
                    <a:pt x="717" y="1414"/>
                  </a:cubicBezTo>
                  <a:cubicBezTo>
                    <a:pt x="696" y="1267"/>
                    <a:pt x="686" y="1140"/>
                    <a:pt x="654" y="1024"/>
                  </a:cubicBezTo>
                  <a:cubicBezTo>
                    <a:pt x="633" y="939"/>
                    <a:pt x="602" y="813"/>
                    <a:pt x="548" y="802"/>
                  </a:cubicBezTo>
                  <a:cubicBezTo>
                    <a:pt x="295" y="749"/>
                    <a:pt x="295" y="528"/>
                    <a:pt x="232" y="359"/>
                  </a:cubicBezTo>
                  <a:cubicBezTo>
                    <a:pt x="190" y="264"/>
                    <a:pt x="148" y="180"/>
                    <a:pt x="6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3" name="Google Shape;6553;p54"/>
            <p:cNvSpPr/>
            <p:nvPr/>
          </p:nvSpPr>
          <p:spPr>
            <a:xfrm>
              <a:off x="6957500" y="1309650"/>
              <a:ext cx="19825" cy="59000"/>
            </a:xfrm>
            <a:custGeom>
              <a:avLst/>
              <a:gdLst/>
              <a:ahLst/>
              <a:cxnLst/>
              <a:rect l="l" t="t" r="r" b="b"/>
              <a:pathLst>
                <a:path w="793" h="2360" extrusionOk="0">
                  <a:moveTo>
                    <a:pt x="402" y="1453"/>
                  </a:moveTo>
                  <a:cubicBezTo>
                    <a:pt x="412" y="1474"/>
                    <a:pt x="434" y="1495"/>
                    <a:pt x="444" y="1516"/>
                  </a:cubicBezTo>
                  <a:cubicBezTo>
                    <a:pt x="423" y="1526"/>
                    <a:pt x="412" y="1537"/>
                    <a:pt x="391" y="1537"/>
                  </a:cubicBezTo>
                  <a:cubicBezTo>
                    <a:pt x="380" y="1526"/>
                    <a:pt x="359" y="1505"/>
                    <a:pt x="370" y="1495"/>
                  </a:cubicBezTo>
                  <a:cubicBezTo>
                    <a:pt x="370" y="1474"/>
                    <a:pt x="391" y="1463"/>
                    <a:pt x="402" y="1453"/>
                  </a:cubicBezTo>
                  <a:close/>
                  <a:moveTo>
                    <a:pt x="590" y="1"/>
                  </a:moveTo>
                  <a:cubicBezTo>
                    <a:pt x="541" y="1"/>
                    <a:pt x="495" y="16"/>
                    <a:pt x="465" y="49"/>
                  </a:cubicBezTo>
                  <a:cubicBezTo>
                    <a:pt x="402" y="113"/>
                    <a:pt x="338" y="187"/>
                    <a:pt x="317" y="260"/>
                  </a:cubicBezTo>
                  <a:cubicBezTo>
                    <a:pt x="212" y="778"/>
                    <a:pt x="106" y="1284"/>
                    <a:pt x="22" y="1800"/>
                  </a:cubicBezTo>
                  <a:cubicBezTo>
                    <a:pt x="1" y="1948"/>
                    <a:pt x="43" y="2106"/>
                    <a:pt x="64" y="2360"/>
                  </a:cubicBezTo>
                  <a:cubicBezTo>
                    <a:pt x="465" y="2032"/>
                    <a:pt x="739" y="1748"/>
                    <a:pt x="739" y="1305"/>
                  </a:cubicBezTo>
                  <a:cubicBezTo>
                    <a:pt x="739" y="1242"/>
                    <a:pt x="792" y="1178"/>
                    <a:pt x="792" y="1115"/>
                  </a:cubicBezTo>
                  <a:cubicBezTo>
                    <a:pt x="792" y="788"/>
                    <a:pt x="792" y="461"/>
                    <a:pt x="781" y="134"/>
                  </a:cubicBezTo>
                  <a:cubicBezTo>
                    <a:pt x="775" y="52"/>
                    <a:pt x="679" y="1"/>
                    <a:pt x="59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4" name="Google Shape;6554;p54"/>
            <p:cNvSpPr/>
            <p:nvPr/>
          </p:nvSpPr>
          <p:spPr>
            <a:xfrm>
              <a:off x="6991775" y="1339625"/>
              <a:ext cx="32475" cy="63300"/>
            </a:xfrm>
            <a:custGeom>
              <a:avLst/>
              <a:gdLst/>
              <a:ahLst/>
              <a:cxnLst/>
              <a:rect l="l" t="t" r="r" b="b"/>
              <a:pathLst>
                <a:path w="1299" h="2532" extrusionOk="0">
                  <a:moveTo>
                    <a:pt x="1256" y="0"/>
                  </a:moveTo>
                  <a:cubicBezTo>
                    <a:pt x="1182" y="43"/>
                    <a:pt x="1130" y="53"/>
                    <a:pt x="1119" y="85"/>
                  </a:cubicBezTo>
                  <a:cubicBezTo>
                    <a:pt x="760" y="791"/>
                    <a:pt x="391" y="1508"/>
                    <a:pt x="43" y="2215"/>
                  </a:cubicBezTo>
                  <a:cubicBezTo>
                    <a:pt x="4" y="2303"/>
                    <a:pt x="19" y="2409"/>
                    <a:pt x="14" y="2508"/>
                  </a:cubicBezTo>
                  <a:lnTo>
                    <a:pt x="14" y="2508"/>
                  </a:lnTo>
                  <a:cubicBezTo>
                    <a:pt x="118" y="2408"/>
                    <a:pt x="257" y="2326"/>
                    <a:pt x="328" y="2204"/>
                  </a:cubicBezTo>
                  <a:cubicBezTo>
                    <a:pt x="539" y="1867"/>
                    <a:pt x="739" y="1529"/>
                    <a:pt x="908" y="1171"/>
                  </a:cubicBezTo>
                  <a:cubicBezTo>
                    <a:pt x="1055" y="875"/>
                    <a:pt x="1161" y="559"/>
                    <a:pt x="1277" y="243"/>
                  </a:cubicBezTo>
                  <a:cubicBezTo>
                    <a:pt x="1298" y="179"/>
                    <a:pt x="1266" y="95"/>
                    <a:pt x="1256" y="0"/>
                  </a:cubicBezTo>
                  <a:close/>
                  <a:moveTo>
                    <a:pt x="14" y="2508"/>
                  </a:moveTo>
                  <a:lnTo>
                    <a:pt x="14" y="2508"/>
                  </a:lnTo>
                  <a:cubicBezTo>
                    <a:pt x="9" y="2512"/>
                    <a:pt x="5" y="2516"/>
                    <a:pt x="1" y="2521"/>
                  </a:cubicBezTo>
                  <a:lnTo>
                    <a:pt x="12" y="2532"/>
                  </a:lnTo>
                  <a:cubicBezTo>
                    <a:pt x="13" y="2524"/>
                    <a:pt x="13" y="2516"/>
                    <a:pt x="14" y="2508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5" name="Google Shape;6555;p54"/>
            <p:cNvSpPr/>
            <p:nvPr/>
          </p:nvSpPr>
          <p:spPr>
            <a:xfrm>
              <a:off x="6909800" y="1340600"/>
              <a:ext cx="19525" cy="47875"/>
            </a:xfrm>
            <a:custGeom>
              <a:avLst/>
              <a:gdLst/>
              <a:ahLst/>
              <a:cxnLst/>
              <a:rect l="l" t="t" r="r" b="b"/>
              <a:pathLst>
                <a:path w="781" h="1915" extrusionOk="0">
                  <a:moveTo>
                    <a:pt x="56" y="1"/>
                  </a:moveTo>
                  <a:cubicBezTo>
                    <a:pt x="42" y="1"/>
                    <a:pt x="27" y="2"/>
                    <a:pt x="10" y="4"/>
                  </a:cubicBezTo>
                  <a:cubicBezTo>
                    <a:pt x="21" y="119"/>
                    <a:pt x="0" y="246"/>
                    <a:pt x="42" y="362"/>
                  </a:cubicBezTo>
                  <a:cubicBezTo>
                    <a:pt x="221" y="879"/>
                    <a:pt x="422" y="1385"/>
                    <a:pt x="622" y="1902"/>
                  </a:cubicBezTo>
                  <a:cubicBezTo>
                    <a:pt x="627" y="1912"/>
                    <a:pt x="645" y="1915"/>
                    <a:pt x="672" y="1915"/>
                  </a:cubicBezTo>
                  <a:cubicBezTo>
                    <a:pt x="700" y="1915"/>
                    <a:pt x="738" y="1912"/>
                    <a:pt x="781" y="1912"/>
                  </a:cubicBezTo>
                  <a:cubicBezTo>
                    <a:pt x="717" y="1290"/>
                    <a:pt x="411" y="742"/>
                    <a:pt x="242" y="161"/>
                  </a:cubicBezTo>
                  <a:cubicBezTo>
                    <a:pt x="223" y="85"/>
                    <a:pt x="187" y="1"/>
                    <a:pt x="5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6" name="Google Shape;6556;p54"/>
            <p:cNvSpPr/>
            <p:nvPr/>
          </p:nvSpPr>
          <p:spPr>
            <a:xfrm>
              <a:off x="7078275" y="1286350"/>
              <a:ext cx="47225" cy="30675"/>
            </a:xfrm>
            <a:custGeom>
              <a:avLst/>
              <a:gdLst/>
              <a:ahLst/>
              <a:cxnLst/>
              <a:rect l="l" t="t" r="r" b="b"/>
              <a:pathLst>
                <a:path w="1889" h="1227" extrusionOk="0">
                  <a:moveTo>
                    <a:pt x="1888" y="1"/>
                  </a:moveTo>
                  <a:lnTo>
                    <a:pt x="1888" y="1"/>
                  </a:lnTo>
                  <a:cubicBezTo>
                    <a:pt x="1762" y="64"/>
                    <a:pt x="1688" y="106"/>
                    <a:pt x="1603" y="138"/>
                  </a:cubicBezTo>
                  <a:cubicBezTo>
                    <a:pt x="1514" y="168"/>
                    <a:pt x="1416" y="197"/>
                    <a:pt x="1317" y="227"/>
                  </a:cubicBezTo>
                  <a:lnTo>
                    <a:pt x="1317" y="227"/>
                  </a:lnTo>
                  <a:cubicBezTo>
                    <a:pt x="1318" y="225"/>
                    <a:pt x="1318" y="224"/>
                    <a:pt x="1319" y="222"/>
                  </a:cubicBezTo>
                  <a:lnTo>
                    <a:pt x="1319" y="222"/>
                  </a:lnTo>
                  <a:lnTo>
                    <a:pt x="1298" y="233"/>
                  </a:lnTo>
                  <a:cubicBezTo>
                    <a:pt x="1304" y="231"/>
                    <a:pt x="1311" y="229"/>
                    <a:pt x="1317" y="227"/>
                  </a:cubicBezTo>
                  <a:lnTo>
                    <a:pt x="1317" y="227"/>
                  </a:lnTo>
                  <a:cubicBezTo>
                    <a:pt x="1242" y="424"/>
                    <a:pt x="1085" y="486"/>
                    <a:pt x="897" y="507"/>
                  </a:cubicBezTo>
                  <a:lnTo>
                    <a:pt x="907" y="486"/>
                  </a:lnTo>
                  <a:lnTo>
                    <a:pt x="907" y="486"/>
                  </a:lnTo>
                  <a:cubicBezTo>
                    <a:pt x="728" y="855"/>
                    <a:pt x="232" y="834"/>
                    <a:pt x="0" y="1171"/>
                  </a:cubicBezTo>
                  <a:cubicBezTo>
                    <a:pt x="73" y="1199"/>
                    <a:pt x="115" y="1226"/>
                    <a:pt x="146" y="1226"/>
                  </a:cubicBezTo>
                  <a:cubicBezTo>
                    <a:pt x="150" y="1226"/>
                    <a:pt x="155" y="1226"/>
                    <a:pt x="159" y="1224"/>
                  </a:cubicBezTo>
                  <a:cubicBezTo>
                    <a:pt x="802" y="1024"/>
                    <a:pt x="1371" y="697"/>
                    <a:pt x="1846" y="212"/>
                  </a:cubicBezTo>
                  <a:cubicBezTo>
                    <a:pt x="1877" y="180"/>
                    <a:pt x="1867" y="106"/>
                    <a:pt x="188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7" name="Google Shape;6557;p54"/>
            <p:cNvSpPr/>
            <p:nvPr/>
          </p:nvSpPr>
          <p:spPr>
            <a:xfrm>
              <a:off x="6799300" y="1294250"/>
              <a:ext cx="45650" cy="22975"/>
            </a:xfrm>
            <a:custGeom>
              <a:avLst/>
              <a:gdLst/>
              <a:ahLst/>
              <a:cxnLst/>
              <a:rect l="l" t="t" r="r" b="b"/>
              <a:pathLst>
                <a:path w="1826" h="919" extrusionOk="0">
                  <a:moveTo>
                    <a:pt x="142" y="0"/>
                  </a:moveTo>
                  <a:cubicBezTo>
                    <a:pt x="98" y="0"/>
                    <a:pt x="52" y="10"/>
                    <a:pt x="1" y="33"/>
                  </a:cubicBezTo>
                  <a:cubicBezTo>
                    <a:pt x="96" y="297"/>
                    <a:pt x="328" y="360"/>
                    <a:pt x="507" y="444"/>
                  </a:cubicBezTo>
                  <a:cubicBezTo>
                    <a:pt x="908" y="634"/>
                    <a:pt x="1266" y="918"/>
                    <a:pt x="1730" y="918"/>
                  </a:cubicBezTo>
                  <a:cubicBezTo>
                    <a:pt x="1762" y="918"/>
                    <a:pt x="1784" y="866"/>
                    <a:pt x="1826" y="834"/>
                  </a:cubicBezTo>
                  <a:cubicBezTo>
                    <a:pt x="1730" y="644"/>
                    <a:pt x="1530" y="665"/>
                    <a:pt x="1383" y="581"/>
                  </a:cubicBezTo>
                  <a:cubicBezTo>
                    <a:pt x="1245" y="508"/>
                    <a:pt x="1098" y="454"/>
                    <a:pt x="961" y="391"/>
                  </a:cubicBezTo>
                  <a:cubicBezTo>
                    <a:pt x="802" y="318"/>
                    <a:pt x="655" y="222"/>
                    <a:pt x="497" y="149"/>
                  </a:cubicBezTo>
                  <a:cubicBezTo>
                    <a:pt x="385" y="93"/>
                    <a:pt x="279" y="0"/>
                    <a:pt x="14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8" name="Google Shape;6558;p54"/>
            <p:cNvSpPr/>
            <p:nvPr/>
          </p:nvSpPr>
          <p:spPr>
            <a:xfrm>
              <a:off x="6870500" y="1283450"/>
              <a:ext cx="36150" cy="39850"/>
            </a:xfrm>
            <a:custGeom>
              <a:avLst/>
              <a:gdLst/>
              <a:ahLst/>
              <a:cxnLst/>
              <a:rect l="l" t="t" r="r" b="b"/>
              <a:pathLst>
                <a:path w="1446" h="1594" extrusionOk="0">
                  <a:moveTo>
                    <a:pt x="0" y="1"/>
                  </a:moveTo>
                  <a:cubicBezTo>
                    <a:pt x="106" y="265"/>
                    <a:pt x="307" y="401"/>
                    <a:pt x="464" y="560"/>
                  </a:cubicBezTo>
                  <a:cubicBezTo>
                    <a:pt x="766" y="882"/>
                    <a:pt x="1099" y="1164"/>
                    <a:pt x="1270" y="1576"/>
                  </a:cubicBezTo>
                  <a:lnTo>
                    <a:pt x="1270" y="1576"/>
                  </a:lnTo>
                  <a:cubicBezTo>
                    <a:pt x="1322" y="1493"/>
                    <a:pt x="1384" y="1402"/>
                    <a:pt x="1446" y="1319"/>
                  </a:cubicBezTo>
                  <a:cubicBezTo>
                    <a:pt x="1097" y="708"/>
                    <a:pt x="549" y="201"/>
                    <a:pt x="0" y="1"/>
                  </a:cubicBezTo>
                  <a:close/>
                  <a:moveTo>
                    <a:pt x="1270" y="1576"/>
                  </a:moveTo>
                  <a:cubicBezTo>
                    <a:pt x="1269" y="1578"/>
                    <a:pt x="1267" y="1580"/>
                    <a:pt x="1266" y="1583"/>
                  </a:cubicBezTo>
                  <a:lnTo>
                    <a:pt x="1277" y="1593"/>
                  </a:lnTo>
                  <a:cubicBezTo>
                    <a:pt x="1275" y="1588"/>
                    <a:pt x="1272" y="1582"/>
                    <a:pt x="1270" y="1576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9" name="Google Shape;6559;p54"/>
            <p:cNvSpPr/>
            <p:nvPr/>
          </p:nvSpPr>
          <p:spPr>
            <a:xfrm>
              <a:off x="6901875" y="1177975"/>
              <a:ext cx="20850" cy="48025"/>
            </a:xfrm>
            <a:custGeom>
              <a:avLst/>
              <a:gdLst/>
              <a:ahLst/>
              <a:cxnLst/>
              <a:rect l="l" t="t" r="r" b="b"/>
              <a:pathLst>
                <a:path w="834" h="1921" extrusionOk="0">
                  <a:moveTo>
                    <a:pt x="53" y="1"/>
                  </a:moveTo>
                  <a:cubicBezTo>
                    <a:pt x="32" y="43"/>
                    <a:pt x="1" y="85"/>
                    <a:pt x="11" y="117"/>
                  </a:cubicBezTo>
                  <a:lnTo>
                    <a:pt x="707" y="1889"/>
                  </a:lnTo>
                  <a:cubicBezTo>
                    <a:pt x="718" y="1910"/>
                    <a:pt x="749" y="1910"/>
                    <a:pt x="770" y="1920"/>
                  </a:cubicBezTo>
                  <a:cubicBezTo>
                    <a:pt x="781" y="1920"/>
                    <a:pt x="802" y="1910"/>
                    <a:pt x="823" y="1910"/>
                  </a:cubicBezTo>
                  <a:cubicBezTo>
                    <a:pt x="834" y="1362"/>
                    <a:pt x="391" y="275"/>
                    <a:pt x="5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0" name="Google Shape;6560;p54"/>
            <p:cNvSpPr/>
            <p:nvPr/>
          </p:nvSpPr>
          <p:spPr>
            <a:xfrm>
              <a:off x="7011300" y="1265275"/>
              <a:ext cx="36400" cy="32975"/>
            </a:xfrm>
            <a:custGeom>
              <a:avLst/>
              <a:gdLst/>
              <a:ahLst/>
              <a:cxnLst/>
              <a:rect l="l" t="t" r="r" b="b"/>
              <a:pathLst>
                <a:path w="1456" h="1319" extrusionOk="0">
                  <a:moveTo>
                    <a:pt x="1456" y="0"/>
                  </a:moveTo>
                  <a:lnTo>
                    <a:pt x="1456" y="0"/>
                  </a:lnTo>
                  <a:cubicBezTo>
                    <a:pt x="1277" y="63"/>
                    <a:pt x="1181" y="63"/>
                    <a:pt x="1139" y="116"/>
                  </a:cubicBezTo>
                  <a:cubicBezTo>
                    <a:pt x="760" y="495"/>
                    <a:pt x="285" y="791"/>
                    <a:pt x="0" y="1318"/>
                  </a:cubicBezTo>
                  <a:cubicBezTo>
                    <a:pt x="370" y="1245"/>
                    <a:pt x="380" y="1245"/>
                    <a:pt x="507" y="1107"/>
                  </a:cubicBezTo>
                  <a:cubicBezTo>
                    <a:pt x="813" y="781"/>
                    <a:pt x="1214" y="538"/>
                    <a:pt x="145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1" name="Google Shape;6561;p54"/>
            <p:cNvSpPr/>
            <p:nvPr/>
          </p:nvSpPr>
          <p:spPr>
            <a:xfrm>
              <a:off x="7002075" y="1189325"/>
              <a:ext cx="12925" cy="45100"/>
            </a:xfrm>
            <a:custGeom>
              <a:avLst/>
              <a:gdLst/>
              <a:ahLst/>
              <a:cxnLst/>
              <a:rect l="l" t="t" r="r" b="b"/>
              <a:pathLst>
                <a:path w="517" h="1804" extrusionOk="0">
                  <a:moveTo>
                    <a:pt x="380" y="1"/>
                  </a:moveTo>
                  <a:lnTo>
                    <a:pt x="380" y="1"/>
                  </a:lnTo>
                  <a:cubicBezTo>
                    <a:pt x="158" y="612"/>
                    <a:pt x="22" y="1161"/>
                    <a:pt x="1" y="1804"/>
                  </a:cubicBezTo>
                  <a:cubicBezTo>
                    <a:pt x="390" y="1298"/>
                    <a:pt x="517" y="676"/>
                    <a:pt x="38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2" name="Google Shape;6562;p54"/>
            <p:cNvSpPr/>
            <p:nvPr/>
          </p:nvSpPr>
          <p:spPr>
            <a:xfrm>
              <a:off x="6925075" y="1347775"/>
              <a:ext cx="19800" cy="37600"/>
            </a:xfrm>
            <a:custGeom>
              <a:avLst/>
              <a:gdLst/>
              <a:ahLst/>
              <a:cxnLst/>
              <a:rect l="l" t="t" r="r" b="b"/>
              <a:pathLst>
                <a:path w="792" h="1504" extrusionOk="0">
                  <a:moveTo>
                    <a:pt x="95" y="1"/>
                  </a:moveTo>
                  <a:cubicBezTo>
                    <a:pt x="64" y="22"/>
                    <a:pt x="32" y="43"/>
                    <a:pt x="1" y="54"/>
                  </a:cubicBezTo>
                  <a:cubicBezTo>
                    <a:pt x="32" y="160"/>
                    <a:pt x="64" y="254"/>
                    <a:pt x="95" y="349"/>
                  </a:cubicBezTo>
                  <a:cubicBezTo>
                    <a:pt x="138" y="455"/>
                    <a:pt x="191" y="549"/>
                    <a:pt x="233" y="655"/>
                  </a:cubicBezTo>
                  <a:cubicBezTo>
                    <a:pt x="285" y="771"/>
                    <a:pt x="338" y="898"/>
                    <a:pt x="391" y="1013"/>
                  </a:cubicBezTo>
                  <a:cubicBezTo>
                    <a:pt x="433" y="1119"/>
                    <a:pt x="475" y="1224"/>
                    <a:pt x="517" y="1320"/>
                  </a:cubicBezTo>
                  <a:cubicBezTo>
                    <a:pt x="555" y="1403"/>
                    <a:pt x="575" y="1504"/>
                    <a:pt x="696" y="1504"/>
                  </a:cubicBezTo>
                  <a:cubicBezTo>
                    <a:pt x="712" y="1504"/>
                    <a:pt x="730" y="1502"/>
                    <a:pt x="749" y="1499"/>
                  </a:cubicBezTo>
                  <a:cubicBezTo>
                    <a:pt x="760" y="1446"/>
                    <a:pt x="791" y="1372"/>
                    <a:pt x="770" y="1320"/>
                  </a:cubicBezTo>
                  <a:cubicBezTo>
                    <a:pt x="602" y="919"/>
                    <a:pt x="423" y="518"/>
                    <a:pt x="243" y="117"/>
                  </a:cubicBezTo>
                  <a:cubicBezTo>
                    <a:pt x="222" y="64"/>
                    <a:pt x="149" y="43"/>
                    <a:pt x="9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3" name="Google Shape;6563;p54"/>
            <p:cNvSpPr/>
            <p:nvPr/>
          </p:nvSpPr>
          <p:spPr>
            <a:xfrm>
              <a:off x="6818300" y="1259475"/>
              <a:ext cx="17175" cy="21250"/>
            </a:xfrm>
            <a:custGeom>
              <a:avLst/>
              <a:gdLst/>
              <a:ahLst/>
              <a:cxnLst/>
              <a:rect l="l" t="t" r="r" b="b"/>
              <a:pathLst>
                <a:path w="687" h="850" extrusionOk="0">
                  <a:moveTo>
                    <a:pt x="74" y="0"/>
                  </a:moveTo>
                  <a:cubicBezTo>
                    <a:pt x="42" y="190"/>
                    <a:pt x="21" y="338"/>
                    <a:pt x="0" y="464"/>
                  </a:cubicBezTo>
                  <a:cubicBezTo>
                    <a:pt x="282" y="761"/>
                    <a:pt x="366" y="849"/>
                    <a:pt x="439" y="849"/>
                  </a:cubicBezTo>
                  <a:cubicBezTo>
                    <a:pt x="469" y="849"/>
                    <a:pt x="498" y="834"/>
                    <a:pt x="538" y="812"/>
                  </a:cubicBezTo>
                  <a:cubicBezTo>
                    <a:pt x="485" y="696"/>
                    <a:pt x="433" y="570"/>
                    <a:pt x="380" y="453"/>
                  </a:cubicBezTo>
                  <a:cubicBezTo>
                    <a:pt x="496" y="390"/>
                    <a:pt x="644" y="495"/>
                    <a:pt x="686" y="295"/>
                  </a:cubicBezTo>
                  <a:cubicBezTo>
                    <a:pt x="559" y="116"/>
                    <a:pt x="380" y="31"/>
                    <a:pt x="7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4" name="Google Shape;6564;p54"/>
            <p:cNvSpPr/>
            <p:nvPr/>
          </p:nvSpPr>
          <p:spPr>
            <a:xfrm>
              <a:off x="7087750" y="1281350"/>
              <a:ext cx="28700" cy="19625"/>
            </a:xfrm>
            <a:custGeom>
              <a:avLst/>
              <a:gdLst/>
              <a:ahLst/>
              <a:cxnLst/>
              <a:rect l="l" t="t" r="r" b="b"/>
              <a:pathLst>
                <a:path w="1148" h="785" extrusionOk="0">
                  <a:moveTo>
                    <a:pt x="961" y="0"/>
                  </a:moveTo>
                  <a:cubicBezTo>
                    <a:pt x="613" y="190"/>
                    <a:pt x="307" y="433"/>
                    <a:pt x="1" y="717"/>
                  </a:cubicBezTo>
                  <a:cubicBezTo>
                    <a:pt x="67" y="767"/>
                    <a:pt x="126" y="785"/>
                    <a:pt x="181" y="785"/>
                  </a:cubicBezTo>
                  <a:cubicBezTo>
                    <a:pt x="311" y="785"/>
                    <a:pt x="417" y="686"/>
                    <a:pt x="528" y="686"/>
                  </a:cubicBezTo>
                  <a:lnTo>
                    <a:pt x="518" y="707"/>
                  </a:lnTo>
                  <a:cubicBezTo>
                    <a:pt x="609" y="554"/>
                    <a:pt x="740" y="461"/>
                    <a:pt x="919" y="426"/>
                  </a:cubicBezTo>
                  <a:lnTo>
                    <a:pt x="919" y="426"/>
                  </a:lnTo>
                  <a:cubicBezTo>
                    <a:pt x="919" y="428"/>
                    <a:pt x="919" y="431"/>
                    <a:pt x="919" y="433"/>
                  </a:cubicBezTo>
                  <a:lnTo>
                    <a:pt x="940" y="422"/>
                  </a:lnTo>
                  <a:lnTo>
                    <a:pt x="940" y="422"/>
                  </a:lnTo>
                  <a:cubicBezTo>
                    <a:pt x="933" y="423"/>
                    <a:pt x="926" y="424"/>
                    <a:pt x="919" y="426"/>
                  </a:cubicBezTo>
                  <a:lnTo>
                    <a:pt x="919" y="426"/>
                  </a:lnTo>
                  <a:cubicBezTo>
                    <a:pt x="927" y="292"/>
                    <a:pt x="1148" y="197"/>
                    <a:pt x="96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5" name="Google Shape;6565;p54"/>
            <p:cNvSpPr/>
            <p:nvPr/>
          </p:nvSpPr>
          <p:spPr>
            <a:xfrm>
              <a:off x="6915850" y="1178500"/>
              <a:ext cx="12425" cy="24300"/>
            </a:xfrm>
            <a:custGeom>
              <a:avLst/>
              <a:gdLst/>
              <a:ahLst/>
              <a:cxnLst/>
              <a:rect l="l" t="t" r="r" b="b"/>
              <a:pathLst>
                <a:path w="497" h="972" extrusionOk="0">
                  <a:moveTo>
                    <a:pt x="0" y="1"/>
                  </a:moveTo>
                  <a:lnTo>
                    <a:pt x="0" y="1"/>
                  </a:lnTo>
                  <a:cubicBezTo>
                    <a:pt x="85" y="507"/>
                    <a:pt x="169" y="666"/>
                    <a:pt x="496" y="971"/>
                  </a:cubicBezTo>
                  <a:cubicBezTo>
                    <a:pt x="496" y="476"/>
                    <a:pt x="338" y="18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6" name="Google Shape;6566;p54"/>
            <p:cNvSpPr/>
            <p:nvPr/>
          </p:nvSpPr>
          <p:spPr>
            <a:xfrm>
              <a:off x="6982050" y="1319600"/>
              <a:ext cx="11450" cy="29800"/>
            </a:xfrm>
            <a:custGeom>
              <a:avLst/>
              <a:gdLst/>
              <a:ahLst/>
              <a:cxnLst/>
              <a:rect l="l" t="t" r="r" b="b"/>
              <a:pathLst>
                <a:path w="458" h="1192" extrusionOk="0">
                  <a:moveTo>
                    <a:pt x="347" y="1"/>
                  </a:moveTo>
                  <a:cubicBezTo>
                    <a:pt x="312" y="1"/>
                    <a:pt x="269" y="10"/>
                    <a:pt x="221" y="31"/>
                  </a:cubicBezTo>
                  <a:cubicBezTo>
                    <a:pt x="305" y="401"/>
                    <a:pt x="0" y="748"/>
                    <a:pt x="127" y="1191"/>
                  </a:cubicBezTo>
                  <a:cubicBezTo>
                    <a:pt x="221" y="1149"/>
                    <a:pt x="253" y="1139"/>
                    <a:pt x="253" y="1128"/>
                  </a:cubicBezTo>
                  <a:cubicBezTo>
                    <a:pt x="327" y="790"/>
                    <a:pt x="401" y="453"/>
                    <a:pt x="443" y="105"/>
                  </a:cubicBezTo>
                  <a:cubicBezTo>
                    <a:pt x="457" y="41"/>
                    <a:pt x="419" y="1"/>
                    <a:pt x="34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7" name="Google Shape;6567;p54"/>
            <p:cNvSpPr/>
            <p:nvPr/>
          </p:nvSpPr>
          <p:spPr>
            <a:xfrm>
              <a:off x="6846525" y="1222850"/>
              <a:ext cx="22425" cy="22650"/>
            </a:xfrm>
            <a:custGeom>
              <a:avLst/>
              <a:gdLst/>
              <a:ahLst/>
              <a:cxnLst/>
              <a:rect l="l" t="t" r="r" b="b"/>
              <a:pathLst>
                <a:path w="897" h="906" extrusionOk="0">
                  <a:moveTo>
                    <a:pt x="179" y="0"/>
                  </a:moveTo>
                  <a:cubicBezTo>
                    <a:pt x="136" y="0"/>
                    <a:pt x="77" y="10"/>
                    <a:pt x="0" y="10"/>
                  </a:cubicBezTo>
                  <a:cubicBezTo>
                    <a:pt x="190" y="400"/>
                    <a:pt x="453" y="621"/>
                    <a:pt x="896" y="906"/>
                  </a:cubicBezTo>
                  <a:cubicBezTo>
                    <a:pt x="759" y="389"/>
                    <a:pt x="485" y="210"/>
                    <a:pt x="232" y="10"/>
                  </a:cubicBezTo>
                  <a:cubicBezTo>
                    <a:pt x="218" y="3"/>
                    <a:pt x="200" y="0"/>
                    <a:pt x="179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8" name="Google Shape;6568;p54"/>
            <p:cNvSpPr/>
            <p:nvPr/>
          </p:nvSpPr>
          <p:spPr>
            <a:xfrm>
              <a:off x="7016575" y="1294525"/>
              <a:ext cx="24275" cy="17175"/>
            </a:xfrm>
            <a:custGeom>
              <a:avLst/>
              <a:gdLst/>
              <a:ahLst/>
              <a:cxnLst/>
              <a:rect l="l" t="t" r="r" b="b"/>
              <a:pathLst>
                <a:path w="971" h="687" extrusionOk="0">
                  <a:moveTo>
                    <a:pt x="876" y="0"/>
                  </a:moveTo>
                  <a:cubicBezTo>
                    <a:pt x="359" y="254"/>
                    <a:pt x="243" y="338"/>
                    <a:pt x="0" y="686"/>
                  </a:cubicBezTo>
                  <a:cubicBezTo>
                    <a:pt x="391" y="654"/>
                    <a:pt x="623" y="401"/>
                    <a:pt x="876" y="211"/>
                  </a:cubicBezTo>
                  <a:cubicBezTo>
                    <a:pt x="949" y="159"/>
                    <a:pt x="970" y="75"/>
                    <a:pt x="87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9" name="Google Shape;6569;p54"/>
            <p:cNvSpPr/>
            <p:nvPr/>
          </p:nvSpPr>
          <p:spPr>
            <a:xfrm>
              <a:off x="6992050" y="1190100"/>
              <a:ext cx="10575" cy="26925"/>
            </a:xfrm>
            <a:custGeom>
              <a:avLst/>
              <a:gdLst/>
              <a:ahLst/>
              <a:cxnLst/>
              <a:rect l="l" t="t" r="r" b="b"/>
              <a:pathLst>
                <a:path w="423" h="1077" extrusionOk="0">
                  <a:moveTo>
                    <a:pt x="116" y="1"/>
                  </a:moveTo>
                  <a:cubicBezTo>
                    <a:pt x="85" y="328"/>
                    <a:pt x="43" y="634"/>
                    <a:pt x="1" y="1077"/>
                  </a:cubicBezTo>
                  <a:cubicBezTo>
                    <a:pt x="338" y="718"/>
                    <a:pt x="423" y="371"/>
                    <a:pt x="275" y="43"/>
                  </a:cubicBezTo>
                  <a:cubicBezTo>
                    <a:pt x="264" y="22"/>
                    <a:pt x="191" y="22"/>
                    <a:pt x="11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0" name="Google Shape;6570;p54"/>
            <p:cNvSpPr/>
            <p:nvPr/>
          </p:nvSpPr>
          <p:spPr>
            <a:xfrm>
              <a:off x="6956975" y="1165075"/>
              <a:ext cx="9525" cy="24275"/>
            </a:xfrm>
            <a:custGeom>
              <a:avLst/>
              <a:gdLst/>
              <a:ahLst/>
              <a:cxnLst/>
              <a:rect l="l" t="t" r="r" b="b"/>
              <a:pathLst>
                <a:path w="381" h="971" extrusionOk="0">
                  <a:moveTo>
                    <a:pt x="244" y="0"/>
                  </a:moveTo>
                  <a:cubicBezTo>
                    <a:pt x="1" y="275"/>
                    <a:pt x="75" y="517"/>
                    <a:pt x="75" y="739"/>
                  </a:cubicBezTo>
                  <a:cubicBezTo>
                    <a:pt x="75" y="844"/>
                    <a:pt x="106" y="960"/>
                    <a:pt x="254" y="971"/>
                  </a:cubicBezTo>
                  <a:cubicBezTo>
                    <a:pt x="380" y="580"/>
                    <a:pt x="380" y="580"/>
                    <a:pt x="24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1" name="Google Shape;6571;p54"/>
            <p:cNvSpPr/>
            <p:nvPr/>
          </p:nvSpPr>
          <p:spPr>
            <a:xfrm>
              <a:off x="6987850" y="1272125"/>
              <a:ext cx="12150" cy="19250"/>
            </a:xfrm>
            <a:custGeom>
              <a:avLst/>
              <a:gdLst/>
              <a:ahLst/>
              <a:cxnLst/>
              <a:rect l="l" t="t" r="r" b="b"/>
              <a:pathLst>
                <a:path w="486" h="770" extrusionOk="0">
                  <a:moveTo>
                    <a:pt x="316" y="0"/>
                  </a:moveTo>
                  <a:cubicBezTo>
                    <a:pt x="0" y="190"/>
                    <a:pt x="137" y="507"/>
                    <a:pt x="105" y="770"/>
                  </a:cubicBezTo>
                  <a:cubicBezTo>
                    <a:pt x="232" y="559"/>
                    <a:pt x="485" y="359"/>
                    <a:pt x="31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2" name="Google Shape;6572;p54"/>
            <p:cNvSpPr/>
            <p:nvPr/>
          </p:nvSpPr>
          <p:spPr>
            <a:xfrm>
              <a:off x="6935100" y="1174275"/>
              <a:ext cx="13750" cy="25350"/>
            </a:xfrm>
            <a:custGeom>
              <a:avLst/>
              <a:gdLst/>
              <a:ahLst/>
              <a:cxnLst/>
              <a:rect l="l" t="t" r="r" b="b"/>
              <a:pathLst>
                <a:path w="550" h="1014" extrusionOk="0">
                  <a:moveTo>
                    <a:pt x="128" y="1"/>
                  </a:moveTo>
                  <a:cubicBezTo>
                    <a:pt x="92" y="1"/>
                    <a:pt x="48" y="24"/>
                    <a:pt x="1" y="86"/>
                  </a:cubicBezTo>
                  <a:cubicBezTo>
                    <a:pt x="116" y="339"/>
                    <a:pt x="243" y="613"/>
                    <a:pt x="433" y="1014"/>
                  </a:cubicBezTo>
                  <a:cubicBezTo>
                    <a:pt x="507" y="824"/>
                    <a:pt x="549" y="761"/>
                    <a:pt x="538" y="718"/>
                  </a:cubicBezTo>
                  <a:cubicBezTo>
                    <a:pt x="444" y="497"/>
                    <a:pt x="338" y="286"/>
                    <a:pt x="222" y="75"/>
                  </a:cubicBezTo>
                  <a:cubicBezTo>
                    <a:pt x="205" y="35"/>
                    <a:pt x="172" y="1"/>
                    <a:pt x="12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3" name="Google Shape;6573;p54"/>
            <p:cNvSpPr/>
            <p:nvPr/>
          </p:nvSpPr>
          <p:spPr>
            <a:xfrm>
              <a:off x="6811125" y="1282225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129" y="1"/>
                  </a:moveTo>
                  <a:cubicBezTo>
                    <a:pt x="68" y="1"/>
                    <a:pt x="0" y="41"/>
                    <a:pt x="34" y="176"/>
                  </a:cubicBezTo>
                  <a:cubicBezTo>
                    <a:pt x="231" y="230"/>
                    <a:pt x="420" y="382"/>
                    <a:pt x="672" y="382"/>
                  </a:cubicBezTo>
                  <a:cubicBezTo>
                    <a:pt x="717" y="382"/>
                    <a:pt x="765" y="377"/>
                    <a:pt x="814" y="366"/>
                  </a:cubicBezTo>
                  <a:cubicBezTo>
                    <a:pt x="772" y="282"/>
                    <a:pt x="762" y="187"/>
                    <a:pt x="720" y="176"/>
                  </a:cubicBezTo>
                  <a:cubicBezTo>
                    <a:pt x="540" y="103"/>
                    <a:pt x="361" y="50"/>
                    <a:pt x="171" y="7"/>
                  </a:cubicBezTo>
                  <a:cubicBezTo>
                    <a:pt x="159" y="3"/>
                    <a:pt x="144" y="1"/>
                    <a:pt x="12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4" name="Google Shape;6574;p54"/>
            <p:cNvSpPr/>
            <p:nvPr/>
          </p:nvSpPr>
          <p:spPr>
            <a:xfrm>
              <a:off x="7024750" y="1312725"/>
              <a:ext cx="17675" cy="10575"/>
            </a:xfrm>
            <a:custGeom>
              <a:avLst/>
              <a:gdLst/>
              <a:ahLst/>
              <a:cxnLst/>
              <a:rect l="l" t="t" r="r" b="b"/>
              <a:pathLst>
                <a:path w="707" h="423" extrusionOk="0">
                  <a:moveTo>
                    <a:pt x="707" y="1"/>
                  </a:moveTo>
                  <a:cubicBezTo>
                    <a:pt x="190" y="64"/>
                    <a:pt x="127" y="106"/>
                    <a:pt x="1" y="422"/>
                  </a:cubicBezTo>
                  <a:cubicBezTo>
                    <a:pt x="306" y="380"/>
                    <a:pt x="528" y="233"/>
                    <a:pt x="7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5" name="Google Shape;6575;p54"/>
            <p:cNvSpPr/>
            <p:nvPr/>
          </p:nvSpPr>
          <p:spPr>
            <a:xfrm>
              <a:off x="6841775" y="1236000"/>
              <a:ext cx="15550" cy="16625"/>
            </a:xfrm>
            <a:custGeom>
              <a:avLst/>
              <a:gdLst/>
              <a:ahLst/>
              <a:cxnLst/>
              <a:rect l="l" t="t" r="r" b="b"/>
              <a:pathLst>
                <a:path w="622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327"/>
                    <a:pt x="306" y="464"/>
                    <a:pt x="601" y="665"/>
                  </a:cubicBezTo>
                  <a:cubicBezTo>
                    <a:pt x="622" y="295"/>
                    <a:pt x="411" y="190"/>
                    <a:pt x="274" y="63"/>
                  </a:cubicBezTo>
                  <a:cubicBezTo>
                    <a:pt x="221" y="21"/>
                    <a:pt x="127" y="2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6" name="Google Shape;6576;p54"/>
            <p:cNvSpPr/>
            <p:nvPr/>
          </p:nvSpPr>
          <p:spPr>
            <a:xfrm>
              <a:off x="6973325" y="1278450"/>
              <a:ext cx="12425" cy="16900"/>
            </a:xfrm>
            <a:custGeom>
              <a:avLst/>
              <a:gdLst/>
              <a:ahLst/>
              <a:cxnLst/>
              <a:rect l="l" t="t" r="r" b="b"/>
              <a:pathLst>
                <a:path w="497" h="676" extrusionOk="0">
                  <a:moveTo>
                    <a:pt x="307" y="1"/>
                  </a:moveTo>
                  <a:cubicBezTo>
                    <a:pt x="233" y="222"/>
                    <a:pt x="1" y="401"/>
                    <a:pt x="180" y="676"/>
                  </a:cubicBezTo>
                  <a:cubicBezTo>
                    <a:pt x="296" y="475"/>
                    <a:pt x="497" y="296"/>
                    <a:pt x="3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7" name="Google Shape;6577;p54"/>
            <p:cNvSpPr/>
            <p:nvPr/>
          </p:nvSpPr>
          <p:spPr>
            <a:xfrm>
              <a:off x="6955925" y="14137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54" y="1"/>
                  </a:moveTo>
                  <a:lnTo>
                    <a:pt x="54" y="1"/>
                  </a:lnTo>
                  <a:cubicBezTo>
                    <a:pt x="0" y="380"/>
                    <a:pt x="11" y="401"/>
                    <a:pt x="317" y="581"/>
                  </a:cubicBezTo>
                  <a:cubicBezTo>
                    <a:pt x="254" y="317"/>
                    <a:pt x="254" y="127"/>
                    <a:pt x="5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8" name="Google Shape;6578;p54"/>
            <p:cNvSpPr/>
            <p:nvPr/>
          </p:nvSpPr>
          <p:spPr>
            <a:xfrm>
              <a:off x="6978900" y="1402625"/>
              <a:ext cx="13175" cy="11900"/>
            </a:xfrm>
            <a:custGeom>
              <a:avLst/>
              <a:gdLst/>
              <a:ahLst/>
              <a:cxnLst/>
              <a:rect l="l" t="t" r="r" b="b"/>
              <a:pathLst>
                <a:path w="527" h="476" extrusionOk="0">
                  <a:moveTo>
                    <a:pt x="516" y="1"/>
                  </a:moveTo>
                  <a:cubicBezTo>
                    <a:pt x="512" y="4"/>
                    <a:pt x="508" y="8"/>
                    <a:pt x="504" y="12"/>
                  </a:cubicBezTo>
                  <a:lnTo>
                    <a:pt x="504" y="12"/>
                  </a:lnTo>
                  <a:cubicBezTo>
                    <a:pt x="512" y="12"/>
                    <a:pt x="519" y="12"/>
                    <a:pt x="527" y="12"/>
                  </a:cubicBezTo>
                  <a:lnTo>
                    <a:pt x="516" y="1"/>
                  </a:lnTo>
                  <a:close/>
                  <a:moveTo>
                    <a:pt x="504" y="12"/>
                  </a:moveTo>
                  <a:lnTo>
                    <a:pt x="504" y="12"/>
                  </a:lnTo>
                  <a:cubicBezTo>
                    <a:pt x="50" y="23"/>
                    <a:pt x="0" y="70"/>
                    <a:pt x="52" y="476"/>
                  </a:cubicBezTo>
                  <a:cubicBezTo>
                    <a:pt x="216" y="301"/>
                    <a:pt x="360" y="156"/>
                    <a:pt x="504" y="12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2394967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818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8" name="Google Shape;7928;p67"/>
          <p:cNvGrpSpPr/>
          <p:nvPr/>
        </p:nvGrpSpPr>
        <p:grpSpPr>
          <a:xfrm>
            <a:off x="96354" y="-928337"/>
            <a:ext cx="11212457" cy="14817367"/>
            <a:chOff x="67748" y="-489553"/>
            <a:chExt cx="7883759" cy="7813846"/>
          </a:xfrm>
        </p:grpSpPr>
        <p:grpSp>
          <p:nvGrpSpPr>
            <p:cNvPr id="7929" name="Google Shape;7929;p67"/>
            <p:cNvGrpSpPr/>
            <p:nvPr/>
          </p:nvGrpSpPr>
          <p:grpSpPr>
            <a:xfrm>
              <a:off x="6899838" y="3866133"/>
              <a:ext cx="1051667" cy="3458160"/>
              <a:chOff x="6772950" y="1141500"/>
              <a:chExt cx="372575" cy="1225125"/>
            </a:xfrm>
          </p:grpSpPr>
          <p:sp>
            <p:nvSpPr>
              <p:cNvPr id="7930" name="Google Shape;7930;p67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1" name="Google Shape;7931;p67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2" name="Google Shape;7932;p67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3" name="Google Shape;7933;p67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4" name="Google Shape;7934;p67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5" name="Google Shape;7935;p67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6" name="Google Shape;7936;p67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7" name="Google Shape;7937;p67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8" name="Google Shape;7938;p67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9" name="Google Shape;7939;p67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0" name="Google Shape;7940;p67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1" name="Google Shape;7941;p67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2" name="Google Shape;7942;p67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3" name="Google Shape;7943;p67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4" name="Google Shape;7944;p67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5" name="Google Shape;7945;p67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6" name="Google Shape;7946;p67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7" name="Google Shape;7947;p67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8" name="Google Shape;7948;p67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9" name="Google Shape;7949;p67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0" name="Google Shape;7950;p67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1" name="Google Shape;7951;p67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2" name="Google Shape;7952;p67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3" name="Google Shape;7953;p67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4" name="Google Shape;7954;p67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5" name="Google Shape;7955;p67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6" name="Google Shape;7956;p67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7" name="Google Shape;7957;p67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8" name="Google Shape;7958;p67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9" name="Google Shape;7959;p67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0" name="Google Shape;7960;p67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7961" name="Google Shape;7961;p67"/>
            <p:cNvGrpSpPr/>
            <p:nvPr/>
          </p:nvGrpSpPr>
          <p:grpSpPr>
            <a:xfrm rot="10800000" flipH="1">
              <a:off x="67748" y="3072341"/>
              <a:ext cx="1805257" cy="2490022"/>
              <a:chOff x="2763875" y="3698500"/>
              <a:chExt cx="1288825" cy="1777825"/>
            </a:xfrm>
          </p:grpSpPr>
          <p:sp>
            <p:nvSpPr>
              <p:cNvPr id="7962" name="Google Shape;7962;p67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3" name="Google Shape;7963;p67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4" name="Google Shape;7964;p67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5" name="Google Shape;7965;p67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6" name="Google Shape;7966;p67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7" name="Google Shape;7967;p67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8" name="Google Shape;7968;p67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9" name="Google Shape;7969;p67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0" name="Google Shape;7970;p67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1" name="Google Shape;7971;p67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2" name="Google Shape;7972;p67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3" name="Google Shape;7973;p67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4" name="Google Shape;7974;p67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5" name="Google Shape;7975;p67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6" name="Google Shape;7976;p67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7" name="Google Shape;7977;p67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8" name="Google Shape;7978;p67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9" name="Google Shape;7979;p67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0" name="Google Shape;7980;p67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1" name="Google Shape;7981;p67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2" name="Google Shape;7982;p67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3" name="Google Shape;7983;p67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4" name="Google Shape;7984;p67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5" name="Google Shape;7985;p67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6" name="Google Shape;7986;p67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7" name="Google Shape;7987;p67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8" name="Google Shape;7988;p67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9" name="Google Shape;7989;p67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0" name="Google Shape;7990;p67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1" name="Google Shape;7991;p67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2" name="Google Shape;7992;p67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3" name="Google Shape;7993;p67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4" name="Google Shape;7994;p67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5" name="Google Shape;7995;p67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6" name="Google Shape;7996;p67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7" name="Google Shape;7997;p67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8" name="Google Shape;7998;p67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9" name="Google Shape;7999;p67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0" name="Google Shape;8000;p67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1" name="Google Shape;8001;p67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2" name="Google Shape;8002;p67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3" name="Google Shape;8003;p67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4" name="Google Shape;8004;p67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5" name="Google Shape;8005;p67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6" name="Google Shape;8006;p67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7" name="Google Shape;8007;p67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8" name="Google Shape;8008;p67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9" name="Google Shape;8009;p67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0" name="Google Shape;8010;p67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1" name="Google Shape;8011;p67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2" name="Google Shape;8012;p67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3" name="Google Shape;8013;p67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4" name="Google Shape;8014;p67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5" name="Google Shape;8015;p67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6" name="Google Shape;8016;p67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7" name="Google Shape;8017;p67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8" name="Google Shape;8018;p67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9" name="Google Shape;8019;p67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0" name="Google Shape;8020;p67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1" name="Google Shape;8021;p67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2" name="Google Shape;8022;p67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3" name="Google Shape;8023;p67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4" name="Google Shape;8024;p67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5" name="Google Shape;8025;p67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6" name="Google Shape;8026;p67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7" name="Google Shape;8027;p67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8" name="Google Shape;8028;p67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9" name="Google Shape;8029;p67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0" name="Google Shape;8030;p67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1" name="Google Shape;8031;p67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2" name="Google Shape;8032;p67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3" name="Google Shape;8033;p67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4" name="Google Shape;8034;p67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5" name="Google Shape;8035;p67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6" name="Google Shape;8036;p67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7" name="Google Shape;8037;p67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8" name="Google Shape;8038;p67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9" name="Google Shape;8039;p67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0" name="Google Shape;8040;p67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1" name="Google Shape;8041;p67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2" name="Google Shape;8042;p67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3" name="Google Shape;8043;p67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4" name="Google Shape;8044;p67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5" name="Google Shape;8045;p67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6" name="Google Shape;8046;p67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7" name="Google Shape;8047;p67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8" name="Google Shape;8048;p67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9" name="Google Shape;8049;p67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0" name="Google Shape;8050;p67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1" name="Google Shape;8051;p67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2" name="Google Shape;8052;p67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3" name="Google Shape;8053;p67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4" name="Google Shape;8054;p67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5" name="Google Shape;8055;p67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6" name="Google Shape;8056;p67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7" name="Google Shape;8057;p67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8" name="Google Shape;8058;p67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9" name="Google Shape;8059;p67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0" name="Google Shape;8060;p67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1" name="Google Shape;8061;p67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2" name="Google Shape;8062;p67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3" name="Google Shape;8063;p67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4" name="Google Shape;8064;p67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5" name="Google Shape;8065;p67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6" name="Google Shape;8066;p67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7" name="Google Shape;8067;p67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8" name="Google Shape;8068;p67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9" name="Google Shape;8069;p67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0" name="Google Shape;8070;p67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1" name="Google Shape;8071;p67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2" name="Google Shape;8072;p67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3" name="Google Shape;8073;p67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4" name="Google Shape;8074;p67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5" name="Google Shape;8075;p67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6" name="Google Shape;8076;p67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8077" name="Google Shape;8077;p67"/>
            <p:cNvGrpSpPr/>
            <p:nvPr/>
          </p:nvGrpSpPr>
          <p:grpSpPr>
            <a:xfrm>
              <a:off x="5663566" y="-489553"/>
              <a:ext cx="2287941" cy="1828261"/>
              <a:chOff x="1340325" y="4148525"/>
              <a:chExt cx="1340250" cy="1070975"/>
            </a:xfrm>
          </p:grpSpPr>
          <p:sp>
            <p:nvSpPr>
              <p:cNvPr id="8078" name="Google Shape;8078;p6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9" name="Google Shape;8079;p6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0" name="Google Shape;8080;p6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1" name="Google Shape;8081;p6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2" name="Google Shape;8082;p6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3" name="Google Shape;8083;p6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4" name="Google Shape;8084;p6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5" name="Google Shape;8085;p6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6" name="Google Shape;8086;p6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7" name="Google Shape;8087;p6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8" name="Google Shape;8088;p6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9" name="Google Shape;8089;p6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0" name="Google Shape;8090;p6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1" name="Google Shape;8091;p6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2" name="Google Shape;8092;p6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3" name="Google Shape;8093;p6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4" name="Google Shape;8094;p6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5" name="Google Shape;8095;p6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6" name="Google Shape;8096;p6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7" name="Google Shape;8097;p6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8" name="Google Shape;8098;p6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9" name="Google Shape;8099;p6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0" name="Google Shape;8100;p6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1" name="Google Shape;8101;p6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2" name="Google Shape;8102;p6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3" name="Google Shape;8103;p6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4" name="Google Shape;8104;p6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5" name="Google Shape;8105;p6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6" name="Google Shape;8106;p6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7" name="Google Shape;8107;p6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8" name="Google Shape;8108;p6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9" name="Google Shape;8109;p6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0" name="Google Shape;8110;p6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1" name="Google Shape;8111;p6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2" name="Google Shape;8112;p6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3" name="Google Shape;8113;p6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4" name="Google Shape;8114;p6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5" name="Google Shape;8115;p6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6" name="Google Shape;8116;p6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7" name="Google Shape;8117;p6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8" name="Google Shape;8118;p6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9" name="Google Shape;8119;p6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0" name="Google Shape;8120;p6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1" name="Google Shape;8121;p6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2" name="Google Shape;8122;p6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3" name="Google Shape;8123;p6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4" name="Google Shape;8124;p6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5" name="Google Shape;8125;p6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6" name="Google Shape;8126;p6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7" name="Google Shape;8127;p6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8" name="Google Shape;8128;p6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9" name="Google Shape;8129;p6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0" name="Google Shape;8130;p6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1" name="Google Shape;8131;p6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2" name="Google Shape;8132;p6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3" name="Google Shape;8133;p6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4" name="Google Shape;8134;p6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5" name="Google Shape;8135;p6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6" name="Google Shape;8136;p6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7" name="Google Shape;8137;p6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8" name="Google Shape;8138;p6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9" name="Google Shape;8139;p6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0" name="Google Shape;8140;p6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1" name="Google Shape;8141;p6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2" name="Google Shape;8142;p6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3" name="Google Shape;8143;p6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4" name="Google Shape;8144;p6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5" name="Google Shape;8145;p6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6" name="Google Shape;8146;p6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7" name="Google Shape;8147;p6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8" name="Google Shape;8148;p6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9" name="Google Shape;8149;p6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0" name="Google Shape;8150;p6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1" name="Google Shape;8151;p6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2" name="Google Shape;8152;p6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3" name="Google Shape;8153;p6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4" name="Google Shape;8154;p6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5" name="Google Shape;8155;p6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6" name="Google Shape;8156;p6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7" name="Google Shape;8157;p6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8" name="Google Shape;8158;p6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9" name="Google Shape;8159;p6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0" name="Google Shape;8160;p6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1" name="Google Shape;8161;p6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2" name="Google Shape;8162;p6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3" name="Google Shape;8163;p6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4" name="Google Shape;8164;p6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5" name="Google Shape;8165;p6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6" name="Google Shape;8166;p6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7" name="Google Shape;8167;p6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8" name="Google Shape;8168;p6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9" name="Google Shape;8169;p6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0" name="Google Shape;8170;p6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1" name="Google Shape;8171;p6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2" name="Google Shape;8172;p6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3" name="Google Shape;8173;p6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4" name="Google Shape;8174;p6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5" name="Google Shape;8175;p6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6" name="Google Shape;8176;p6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7" name="Google Shape;8177;p6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8" name="Google Shape;8178;p6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2239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0" name="Google Shape;8180;p68"/>
          <p:cNvGrpSpPr/>
          <p:nvPr/>
        </p:nvGrpSpPr>
        <p:grpSpPr>
          <a:xfrm>
            <a:off x="215853" y="-487683"/>
            <a:ext cx="1153870" cy="2846248"/>
            <a:chOff x="641150" y="2458325"/>
            <a:chExt cx="445900" cy="824925"/>
          </a:xfrm>
        </p:grpSpPr>
        <p:sp>
          <p:nvSpPr>
            <p:cNvPr id="8181" name="Google Shape;8181;p68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2" name="Google Shape;8182;p68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3" name="Google Shape;8183;p68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4" name="Google Shape;8184;p68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5" name="Google Shape;8185;p68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6" name="Google Shape;8186;p68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7" name="Google Shape;8187;p68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188" name="Google Shape;8188;p68"/>
          <p:cNvGrpSpPr/>
          <p:nvPr/>
        </p:nvGrpSpPr>
        <p:grpSpPr>
          <a:xfrm rot="-3675463">
            <a:off x="11686242" y="7954526"/>
            <a:ext cx="1242658" cy="1839204"/>
            <a:chOff x="1130950" y="3191075"/>
            <a:chExt cx="359150" cy="708750"/>
          </a:xfrm>
        </p:grpSpPr>
        <p:sp>
          <p:nvSpPr>
            <p:cNvPr id="8189" name="Google Shape;8189;p68"/>
            <p:cNvSpPr/>
            <p:nvPr/>
          </p:nvSpPr>
          <p:spPr>
            <a:xfrm>
              <a:off x="1130950" y="3191075"/>
              <a:ext cx="359150" cy="708750"/>
            </a:xfrm>
            <a:custGeom>
              <a:avLst/>
              <a:gdLst/>
              <a:ahLst/>
              <a:cxnLst/>
              <a:rect l="l" t="t" r="r" b="b"/>
              <a:pathLst>
                <a:path w="14366" h="28350" extrusionOk="0">
                  <a:moveTo>
                    <a:pt x="4318" y="1091"/>
                  </a:moveTo>
                  <a:lnTo>
                    <a:pt x="4318" y="1091"/>
                  </a:lnTo>
                  <a:cubicBezTo>
                    <a:pt x="4630" y="1428"/>
                    <a:pt x="4864" y="1843"/>
                    <a:pt x="5071" y="2181"/>
                  </a:cubicBezTo>
                  <a:cubicBezTo>
                    <a:pt x="4968" y="2077"/>
                    <a:pt x="4864" y="1843"/>
                    <a:pt x="4734" y="1740"/>
                  </a:cubicBezTo>
                  <a:cubicBezTo>
                    <a:pt x="4630" y="1532"/>
                    <a:pt x="4422" y="1298"/>
                    <a:pt x="4318" y="1091"/>
                  </a:cubicBezTo>
                  <a:close/>
                  <a:moveTo>
                    <a:pt x="4864" y="3038"/>
                  </a:moveTo>
                  <a:cubicBezTo>
                    <a:pt x="4864" y="3105"/>
                    <a:pt x="4908" y="3129"/>
                    <a:pt x="4939" y="3166"/>
                  </a:cubicBezTo>
                  <a:lnTo>
                    <a:pt x="4939" y="3166"/>
                  </a:lnTo>
                  <a:cubicBezTo>
                    <a:pt x="4915" y="3124"/>
                    <a:pt x="4890" y="3081"/>
                    <a:pt x="4864" y="3038"/>
                  </a:cubicBezTo>
                  <a:close/>
                  <a:moveTo>
                    <a:pt x="4939" y="3166"/>
                  </a:moveTo>
                  <a:cubicBezTo>
                    <a:pt x="4947" y="3181"/>
                    <a:pt x="4955" y="3196"/>
                    <a:pt x="4963" y="3211"/>
                  </a:cubicBezTo>
                  <a:lnTo>
                    <a:pt x="4963" y="3211"/>
                  </a:lnTo>
                  <a:cubicBezTo>
                    <a:pt x="4958" y="3193"/>
                    <a:pt x="4949" y="3179"/>
                    <a:pt x="4939" y="3166"/>
                  </a:cubicBezTo>
                  <a:close/>
                  <a:moveTo>
                    <a:pt x="4963" y="3211"/>
                  </a:moveTo>
                  <a:cubicBezTo>
                    <a:pt x="4966" y="3221"/>
                    <a:pt x="4968" y="3232"/>
                    <a:pt x="4968" y="3245"/>
                  </a:cubicBezTo>
                  <a:cubicBezTo>
                    <a:pt x="4991" y="3274"/>
                    <a:pt x="5014" y="3312"/>
                    <a:pt x="5037" y="3356"/>
                  </a:cubicBezTo>
                  <a:lnTo>
                    <a:pt x="5037" y="3356"/>
                  </a:lnTo>
                  <a:cubicBezTo>
                    <a:pt x="5014" y="3309"/>
                    <a:pt x="4989" y="3260"/>
                    <a:pt x="4963" y="3211"/>
                  </a:cubicBezTo>
                  <a:close/>
                  <a:moveTo>
                    <a:pt x="5037" y="3356"/>
                  </a:moveTo>
                  <a:cubicBezTo>
                    <a:pt x="5138" y="3566"/>
                    <a:pt x="5208" y="3752"/>
                    <a:pt x="5278" y="3892"/>
                  </a:cubicBezTo>
                  <a:lnTo>
                    <a:pt x="5278" y="3892"/>
                  </a:lnTo>
                  <a:cubicBezTo>
                    <a:pt x="5198" y="3731"/>
                    <a:pt x="5117" y="3508"/>
                    <a:pt x="5037" y="3356"/>
                  </a:cubicBezTo>
                  <a:close/>
                  <a:moveTo>
                    <a:pt x="3739" y="536"/>
                  </a:moveTo>
                  <a:cubicBezTo>
                    <a:pt x="3749" y="536"/>
                    <a:pt x="3760" y="539"/>
                    <a:pt x="3773" y="545"/>
                  </a:cubicBezTo>
                  <a:cubicBezTo>
                    <a:pt x="4422" y="1532"/>
                    <a:pt x="4968" y="2726"/>
                    <a:pt x="5279" y="3894"/>
                  </a:cubicBezTo>
                  <a:cubicBezTo>
                    <a:pt x="5356" y="4067"/>
                    <a:pt x="5376" y="4282"/>
                    <a:pt x="5433" y="4476"/>
                  </a:cubicBezTo>
                  <a:lnTo>
                    <a:pt x="5433" y="4476"/>
                  </a:lnTo>
                  <a:cubicBezTo>
                    <a:pt x="5094" y="3677"/>
                    <a:pt x="4599" y="2981"/>
                    <a:pt x="4215" y="2285"/>
                  </a:cubicBezTo>
                  <a:cubicBezTo>
                    <a:pt x="4215" y="2181"/>
                    <a:pt x="4085" y="2077"/>
                    <a:pt x="4085" y="1947"/>
                  </a:cubicBezTo>
                  <a:lnTo>
                    <a:pt x="4085" y="1947"/>
                  </a:lnTo>
                  <a:cubicBezTo>
                    <a:pt x="4318" y="2389"/>
                    <a:pt x="4630" y="2726"/>
                    <a:pt x="4864" y="3038"/>
                  </a:cubicBezTo>
                  <a:cubicBezTo>
                    <a:pt x="4630" y="2726"/>
                    <a:pt x="4318" y="2285"/>
                    <a:pt x="4085" y="1843"/>
                  </a:cubicBezTo>
                  <a:lnTo>
                    <a:pt x="4085" y="1740"/>
                  </a:lnTo>
                  <a:cubicBezTo>
                    <a:pt x="4085" y="1636"/>
                    <a:pt x="3981" y="1298"/>
                    <a:pt x="3877" y="1194"/>
                  </a:cubicBezTo>
                  <a:cubicBezTo>
                    <a:pt x="3877" y="1194"/>
                    <a:pt x="3605" y="536"/>
                    <a:pt x="3739" y="536"/>
                  </a:cubicBezTo>
                  <a:close/>
                  <a:moveTo>
                    <a:pt x="4318" y="3479"/>
                  </a:moveTo>
                  <a:lnTo>
                    <a:pt x="4318" y="3479"/>
                  </a:lnTo>
                  <a:cubicBezTo>
                    <a:pt x="4630" y="4128"/>
                    <a:pt x="4968" y="4673"/>
                    <a:pt x="5279" y="5322"/>
                  </a:cubicBezTo>
                  <a:cubicBezTo>
                    <a:pt x="4968" y="4673"/>
                    <a:pt x="4630" y="4024"/>
                    <a:pt x="4318" y="3479"/>
                  </a:cubicBezTo>
                  <a:close/>
                  <a:moveTo>
                    <a:pt x="5199" y="2426"/>
                  </a:moveTo>
                  <a:lnTo>
                    <a:pt x="5199" y="2426"/>
                  </a:lnTo>
                  <a:cubicBezTo>
                    <a:pt x="5400" y="2742"/>
                    <a:pt x="5624" y="2946"/>
                    <a:pt x="5824" y="3245"/>
                  </a:cubicBezTo>
                  <a:lnTo>
                    <a:pt x="5928" y="3245"/>
                  </a:lnTo>
                  <a:cubicBezTo>
                    <a:pt x="6032" y="3791"/>
                    <a:pt x="6266" y="4336"/>
                    <a:pt x="6266" y="4881"/>
                  </a:cubicBezTo>
                  <a:cubicBezTo>
                    <a:pt x="6369" y="5322"/>
                    <a:pt x="6266" y="5841"/>
                    <a:pt x="6266" y="6387"/>
                  </a:cubicBezTo>
                  <a:cubicBezTo>
                    <a:pt x="6162" y="6075"/>
                    <a:pt x="6162" y="5738"/>
                    <a:pt x="6162" y="5426"/>
                  </a:cubicBezTo>
                  <a:cubicBezTo>
                    <a:pt x="5931" y="4454"/>
                    <a:pt x="5726" y="3280"/>
                    <a:pt x="5199" y="2426"/>
                  </a:cubicBezTo>
                  <a:close/>
                  <a:moveTo>
                    <a:pt x="6117" y="3686"/>
                  </a:moveTo>
                  <a:cubicBezTo>
                    <a:pt x="6314" y="4185"/>
                    <a:pt x="6473" y="4754"/>
                    <a:pt x="6473" y="5322"/>
                  </a:cubicBezTo>
                  <a:cubicBezTo>
                    <a:pt x="6473" y="5841"/>
                    <a:pt x="6369" y="6490"/>
                    <a:pt x="6266" y="7036"/>
                  </a:cubicBezTo>
                  <a:lnTo>
                    <a:pt x="6266" y="6724"/>
                  </a:lnTo>
                  <a:cubicBezTo>
                    <a:pt x="6455" y="5637"/>
                    <a:pt x="6386" y="4723"/>
                    <a:pt x="6117" y="3686"/>
                  </a:cubicBezTo>
                  <a:close/>
                  <a:moveTo>
                    <a:pt x="6162" y="3583"/>
                  </a:moveTo>
                  <a:cubicBezTo>
                    <a:pt x="6266" y="3687"/>
                    <a:pt x="6473" y="3894"/>
                    <a:pt x="6577" y="4128"/>
                  </a:cubicBezTo>
                  <a:cubicBezTo>
                    <a:pt x="7018" y="5322"/>
                    <a:pt x="6811" y="6620"/>
                    <a:pt x="6473" y="7788"/>
                  </a:cubicBezTo>
                  <a:cubicBezTo>
                    <a:pt x="6369" y="8230"/>
                    <a:pt x="6266" y="8671"/>
                    <a:pt x="6032" y="9087"/>
                  </a:cubicBezTo>
                  <a:cubicBezTo>
                    <a:pt x="6162" y="8437"/>
                    <a:pt x="6266" y="7788"/>
                    <a:pt x="6266" y="7269"/>
                  </a:cubicBezTo>
                  <a:cubicBezTo>
                    <a:pt x="6473" y="6490"/>
                    <a:pt x="6473" y="5738"/>
                    <a:pt x="6577" y="5089"/>
                  </a:cubicBezTo>
                  <a:cubicBezTo>
                    <a:pt x="6577" y="4543"/>
                    <a:pt x="6369" y="4024"/>
                    <a:pt x="6162" y="3583"/>
                  </a:cubicBezTo>
                  <a:close/>
                  <a:moveTo>
                    <a:pt x="7979" y="8775"/>
                  </a:moveTo>
                  <a:lnTo>
                    <a:pt x="7979" y="8775"/>
                  </a:lnTo>
                  <a:cubicBezTo>
                    <a:pt x="7977" y="8777"/>
                    <a:pt x="7974" y="8780"/>
                    <a:pt x="7972" y="8782"/>
                  </a:cubicBezTo>
                  <a:lnTo>
                    <a:pt x="7972" y="8782"/>
                  </a:lnTo>
                  <a:cubicBezTo>
                    <a:pt x="7964" y="9038"/>
                    <a:pt x="7948" y="9288"/>
                    <a:pt x="7920" y="9531"/>
                  </a:cubicBezTo>
                  <a:lnTo>
                    <a:pt x="7920" y="9531"/>
                  </a:lnTo>
                  <a:cubicBezTo>
                    <a:pt x="7959" y="9271"/>
                    <a:pt x="7979" y="9013"/>
                    <a:pt x="7979" y="8775"/>
                  </a:cubicBezTo>
                  <a:close/>
                  <a:moveTo>
                    <a:pt x="4215" y="2389"/>
                  </a:moveTo>
                  <a:cubicBezTo>
                    <a:pt x="4734" y="3375"/>
                    <a:pt x="5279" y="4336"/>
                    <a:pt x="5617" y="5426"/>
                  </a:cubicBezTo>
                  <a:cubicBezTo>
                    <a:pt x="5617" y="5971"/>
                    <a:pt x="5720" y="6490"/>
                    <a:pt x="5720" y="7036"/>
                  </a:cubicBezTo>
                  <a:cubicBezTo>
                    <a:pt x="5617" y="6620"/>
                    <a:pt x="5617" y="6283"/>
                    <a:pt x="5383" y="5841"/>
                  </a:cubicBezTo>
                  <a:lnTo>
                    <a:pt x="5383" y="5841"/>
                  </a:lnTo>
                  <a:cubicBezTo>
                    <a:pt x="5616" y="6386"/>
                    <a:pt x="5617" y="6931"/>
                    <a:pt x="5617" y="7476"/>
                  </a:cubicBezTo>
                  <a:lnTo>
                    <a:pt x="5617" y="7476"/>
                  </a:lnTo>
                  <a:cubicBezTo>
                    <a:pt x="5617" y="7139"/>
                    <a:pt x="5616" y="6827"/>
                    <a:pt x="5513" y="6387"/>
                  </a:cubicBezTo>
                  <a:cubicBezTo>
                    <a:pt x="5279" y="5426"/>
                    <a:pt x="4630" y="4673"/>
                    <a:pt x="4215" y="3791"/>
                  </a:cubicBezTo>
                  <a:lnTo>
                    <a:pt x="4215" y="3791"/>
                  </a:lnTo>
                  <a:cubicBezTo>
                    <a:pt x="4630" y="4673"/>
                    <a:pt x="5175" y="5530"/>
                    <a:pt x="5383" y="6387"/>
                  </a:cubicBezTo>
                  <a:cubicBezTo>
                    <a:pt x="5617" y="7036"/>
                    <a:pt x="5617" y="7581"/>
                    <a:pt x="5617" y="8230"/>
                  </a:cubicBezTo>
                  <a:cubicBezTo>
                    <a:pt x="5617" y="8567"/>
                    <a:pt x="5617" y="8879"/>
                    <a:pt x="5513" y="9216"/>
                  </a:cubicBezTo>
                  <a:lnTo>
                    <a:pt x="5513" y="7918"/>
                  </a:lnTo>
                  <a:cubicBezTo>
                    <a:pt x="5383" y="7036"/>
                    <a:pt x="4968" y="6387"/>
                    <a:pt x="4630" y="5634"/>
                  </a:cubicBezTo>
                  <a:lnTo>
                    <a:pt x="4630" y="5634"/>
                  </a:lnTo>
                  <a:cubicBezTo>
                    <a:pt x="4968" y="6490"/>
                    <a:pt x="5383" y="7269"/>
                    <a:pt x="5383" y="8230"/>
                  </a:cubicBezTo>
                  <a:cubicBezTo>
                    <a:pt x="5513" y="8671"/>
                    <a:pt x="5383" y="9087"/>
                    <a:pt x="5383" y="9632"/>
                  </a:cubicBezTo>
                  <a:cubicBezTo>
                    <a:pt x="5383" y="8879"/>
                    <a:pt x="5279" y="8230"/>
                    <a:pt x="4968" y="7477"/>
                  </a:cubicBezTo>
                  <a:cubicBezTo>
                    <a:pt x="4630" y="6620"/>
                    <a:pt x="3669" y="5530"/>
                    <a:pt x="3981" y="4440"/>
                  </a:cubicBezTo>
                  <a:cubicBezTo>
                    <a:pt x="4085" y="4336"/>
                    <a:pt x="4085" y="4232"/>
                    <a:pt x="4215" y="4024"/>
                  </a:cubicBezTo>
                  <a:lnTo>
                    <a:pt x="4215" y="3791"/>
                  </a:lnTo>
                  <a:cubicBezTo>
                    <a:pt x="4215" y="3687"/>
                    <a:pt x="4215" y="3583"/>
                    <a:pt x="4318" y="3479"/>
                  </a:cubicBezTo>
                  <a:cubicBezTo>
                    <a:pt x="4318" y="3375"/>
                    <a:pt x="4318" y="3245"/>
                    <a:pt x="4215" y="3038"/>
                  </a:cubicBezTo>
                  <a:lnTo>
                    <a:pt x="4215" y="2389"/>
                  </a:lnTo>
                  <a:close/>
                  <a:moveTo>
                    <a:pt x="3877" y="4777"/>
                  </a:moveTo>
                  <a:cubicBezTo>
                    <a:pt x="3773" y="5322"/>
                    <a:pt x="4085" y="5971"/>
                    <a:pt x="4422" y="6490"/>
                  </a:cubicBezTo>
                  <a:cubicBezTo>
                    <a:pt x="4630" y="6932"/>
                    <a:pt x="4864" y="7373"/>
                    <a:pt x="4968" y="7788"/>
                  </a:cubicBezTo>
                  <a:cubicBezTo>
                    <a:pt x="5279" y="8567"/>
                    <a:pt x="5279" y="9216"/>
                    <a:pt x="5279" y="10073"/>
                  </a:cubicBezTo>
                  <a:cubicBezTo>
                    <a:pt x="5279" y="9528"/>
                    <a:pt x="5175" y="9087"/>
                    <a:pt x="5071" y="8671"/>
                  </a:cubicBezTo>
                  <a:cubicBezTo>
                    <a:pt x="4968" y="8230"/>
                    <a:pt x="4734" y="7788"/>
                    <a:pt x="4526" y="7477"/>
                  </a:cubicBezTo>
                  <a:cubicBezTo>
                    <a:pt x="4085" y="6828"/>
                    <a:pt x="3332" y="6179"/>
                    <a:pt x="3669" y="5426"/>
                  </a:cubicBezTo>
                  <a:cubicBezTo>
                    <a:pt x="3669" y="5426"/>
                    <a:pt x="3669" y="5322"/>
                    <a:pt x="3566" y="5322"/>
                  </a:cubicBezTo>
                  <a:cubicBezTo>
                    <a:pt x="3669" y="5089"/>
                    <a:pt x="3773" y="4985"/>
                    <a:pt x="3877" y="4777"/>
                  </a:cubicBezTo>
                  <a:close/>
                  <a:moveTo>
                    <a:pt x="6811" y="4336"/>
                  </a:moveTo>
                  <a:lnTo>
                    <a:pt x="7122" y="4673"/>
                  </a:lnTo>
                  <a:cubicBezTo>
                    <a:pt x="7460" y="5841"/>
                    <a:pt x="7018" y="7036"/>
                    <a:pt x="6681" y="8126"/>
                  </a:cubicBezTo>
                  <a:cubicBezTo>
                    <a:pt x="6369" y="9216"/>
                    <a:pt x="5928" y="10073"/>
                    <a:pt x="5617" y="11034"/>
                  </a:cubicBezTo>
                  <a:cubicBezTo>
                    <a:pt x="5617" y="10930"/>
                    <a:pt x="5617" y="10826"/>
                    <a:pt x="5720" y="10722"/>
                  </a:cubicBezTo>
                  <a:lnTo>
                    <a:pt x="5720" y="10618"/>
                  </a:lnTo>
                  <a:cubicBezTo>
                    <a:pt x="5720" y="10385"/>
                    <a:pt x="5824" y="10177"/>
                    <a:pt x="5928" y="9969"/>
                  </a:cubicBezTo>
                  <a:cubicBezTo>
                    <a:pt x="5928" y="9632"/>
                    <a:pt x="6032" y="9424"/>
                    <a:pt x="6162" y="9216"/>
                  </a:cubicBezTo>
                  <a:cubicBezTo>
                    <a:pt x="6473" y="8437"/>
                    <a:pt x="6577" y="7685"/>
                    <a:pt x="6811" y="6932"/>
                  </a:cubicBezTo>
                  <a:cubicBezTo>
                    <a:pt x="6915" y="6179"/>
                    <a:pt x="7018" y="5089"/>
                    <a:pt x="6811" y="4336"/>
                  </a:cubicBezTo>
                  <a:close/>
                  <a:moveTo>
                    <a:pt x="3436" y="5738"/>
                  </a:moveTo>
                  <a:cubicBezTo>
                    <a:pt x="3436" y="6387"/>
                    <a:pt x="3981" y="6932"/>
                    <a:pt x="4318" y="7373"/>
                  </a:cubicBezTo>
                  <a:cubicBezTo>
                    <a:pt x="4968" y="8334"/>
                    <a:pt x="5279" y="9528"/>
                    <a:pt x="5175" y="10722"/>
                  </a:cubicBezTo>
                  <a:cubicBezTo>
                    <a:pt x="5071" y="11034"/>
                    <a:pt x="4968" y="11267"/>
                    <a:pt x="4864" y="11579"/>
                  </a:cubicBezTo>
                  <a:lnTo>
                    <a:pt x="4864" y="11034"/>
                  </a:lnTo>
                  <a:cubicBezTo>
                    <a:pt x="4734" y="10177"/>
                    <a:pt x="4085" y="9528"/>
                    <a:pt x="3773" y="8671"/>
                  </a:cubicBezTo>
                  <a:cubicBezTo>
                    <a:pt x="3877" y="8334"/>
                    <a:pt x="3981" y="8126"/>
                    <a:pt x="3981" y="7685"/>
                  </a:cubicBezTo>
                  <a:cubicBezTo>
                    <a:pt x="3773" y="7036"/>
                    <a:pt x="3436" y="6620"/>
                    <a:pt x="3436" y="5971"/>
                  </a:cubicBezTo>
                  <a:lnTo>
                    <a:pt x="3436" y="5738"/>
                  </a:lnTo>
                  <a:close/>
                  <a:moveTo>
                    <a:pt x="7226" y="4881"/>
                  </a:moveTo>
                  <a:cubicBezTo>
                    <a:pt x="7330" y="5089"/>
                    <a:pt x="7460" y="5322"/>
                    <a:pt x="7564" y="5530"/>
                  </a:cubicBezTo>
                  <a:cubicBezTo>
                    <a:pt x="7875" y="7036"/>
                    <a:pt x="7564" y="8567"/>
                    <a:pt x="6811" y="9865"/>
                  </a:cubicBezTo>
                  <a:cubicBezTo>
                    <a:pt x="6473" y="10618"/>
                    <a:pt x="5824" y="11163"/>
                    <a:pt x="5279" y="11812"/>
                  </a:cubicBezTo>
                  <a:cubicBezTo>
                    <a:pt x="5279" y="11683"/>
                    <a:pt x="5383" y="11683"/>
                    <a:pt x="5383" y="11579"/>
                  </a:cubicBezTo>
                  <a:cubicBezTo>
                    <a:pt x="6032" y="10281"/>
                    <a:pt x="6577" y="8983"/>
                    <a:pt x="6915" y="7581"/>
                  </a:cubicBezTo>
                  <a:cubicBezTo>
                    <a:pt x="7122" y="6724"/>
                    <a:pt x="7460" y="5738"/>
                    <a:pt x="7226" y="4881"/>
                  </a:cubicBezTo>
                  <a:close/>
                  <a:moveTo>
                    <a:pt x="3773" y="8775"/>
                  </a:moveTo>
                  <a:cubicBezTo>
                    <a:pt x="3877" y="9216"/>
                    <a:pt x="4215" y="9632"/>
                    <a:pt x="4422" y="9969"/>
                  </a:cubicBezTo>
                  <a:cubicBezTo>
                    <a:pt x="4734" y="10514"/>
                    <a:pt x="4864" y="11267"/>
                    <a:pt x="4734" y="11916"/>
                  </a:cubicBezTo>
                  <a:cubicBezTo>
                    <a:pt x="4734" y="11371"/>
                    <a:pt x="4630" y="10930"/>
                    <a:pt x="4422" y="10514"/>
                  </a:cubicBezTo>
                  <a:cubicBezTo>
                    <a:pt x="4215" y="10073"/>
                    <a:pt x="3669" y="9632"/>
                    <a:pt x="3669" y="9216"/>
                  </a:cubicBezTo>
                  <a:cubicBezTo>
                    <a:pt x="3669" y="9087"/>
                    <a:pt x="3669" y="8983"/>
                    <a:pt x="3773" y="8775"/>
                  </a:cubicBezTo>
                  <a:close/>
                  <a:moveTo>
                    <a:pt x="3566" y="9320"/>
                  </a:moveTo>
                  <a:cubicBezTo>
                    <a:pt x="3669" y="9528"/>
                    <a:pt x="3877" y="9736"/>
                    <a:pt x="3981" y="9969"/>
                  </a:cubicBezTo>
                  <a:cubicBezTo>
                    <a:pt x="4422" y="10618"/>
                    <a:pt x="4630" y="11267"/>
                    <a:pt x="4630" y="12020"/>
                  </a:cubicBezTo>
                  <a:lnTo>
                    <a:pt x="4630" y="12124"/>
                  </a:lnTo>
                  <a:cubicBezTo>
                    <a:pt x="4630" y="11267"/>
                    <a:pt x="3773" y="10514"/>
                    <a:pt x="3566" y="9528"/>
                  </a:cubicBezTo>
                  <a:lnTo>
                    <a:pt x="3566" y="9320"/>
                  </a:lnTo>
                  <a:close/>
                  <a:moveTo>
                    <a:pt x="7920" y="9531"/>
                  </a:moveTo>
                  <a:cubicBezTo>
                    <a:pt x="7868" y="9867"/>
                    <a:pt x="7784" y="10207"/>
                    <a:pt x="7667" y="10514"/>
                  </a:cubicBezTo>
                  <a:cubicBezTo>
                    <a:pt x="7524" y="11106"/>
                    <a:pt x="7170" y="11697"/>
                    <a:pt x="6752" y="12254"/>
                  </a:cubicBezTo>
                  <a:lnTo>
                    <a:pt x="6752" y="12254"/>
                  </a:lnTo>
                  <a:cubicBezTo>
                    <a:pt x="7495" y="11425"/>
                    <a:pt x="7805" y="10529"/>
                    <a:pt x="7920" y="9531"/>
                  </a:cubicBezTo>
                  <a:close/>
                  <a:moveTo>
                    <a:pt x="3436" y="9865"/>
                  </a:moveTo>
                  <a:cubicBezTo>
                    <a:pt x="3773" y="10618"/>
                    <a:pt x="4526" y="11371"/>
                    <a:pt x="4630" y="12228"/>
                  </a:cubicBezTo>
                  <a:lnTo>
                    <a:pt x="4526" y="12332"/>
                  </a:lnTo>
                  <a:cubicBezTo>
                    <a:pt x="4318" y="11475"/>
                    <a:pt x="3669" y="10930"/>
                    <a:pt x="3436" y="10073"/>
                  </a:cubicBezTo>
                  <a:lnTo>
                    <a:pt x="3436" y="9865"/>
                  </a:lnTo>
                  <a:close/>
                  <a:moveTo>
                    <a:pt x="7771" y="7139"/>
                  </a:moveTo>
                  <a:cubicBezTo>
                    <a:pt x="7771" y="7269"/>
                    <a:pt x="7771" y="7373"/>
                    <a:pt x="7875" y="7477"/>
                  </a:cubicBezTo>
                  <a:lnTo>
                    <a:pt x="7875" y="7581"/>
                  </a:lnTo>
                  <a:cubicBezTo>
                    <a:pt x="7875" y="7918"/>
                    <a:pt x="7875" y="8230"/>
                    <a:pt x="7771" y="8437"/>
                  </a:cubicBezTo>
                  <a:lnTo>
                    <a:pt x="7771" y="8567"/>
                  </a:lnTo>
                  <a:cubicBezTo>
                    <a:pt x="7564" y="9528"/>
                    <a:pt x="7122" y="10385"/>
                    <a:pt x="6473" y="11034"/>
                  </a:cubicBezTo>
                  <a:cubicBezTo>
                    <a:pt x="6032" y="11475"/>
                    <a:pt x="5617" y="11916"/>
                    <a:pt x="5175" y="12332"/>
                  </a:cubicBezTo>
                  <a:cubicBezTo>
                    <a:pt x="5160" y="12351"/>
                    <a:pt x="5145" y="12369"/>
                    <a:pt x="5130" y="12387"/>
                  </a:cubicBezTo>
                  <a:lnTo>
                    <a:pt x="5130" y="12387"/>
                  </a:lnTo>
                  <a:cubicBezTo>
                    <a:pt x="5768" y="11335"/>
                    <a:pt x="6621" y="10522"/>
                    <a:pt x="7122" y="9424"/>
                  </a:cubicBezTo>
                  <a:cubicBezTo>
                    <a:pt x="7460" y="8671"/>
                    <a:pt x="7771" y="7918"/>
                    <a:pt x="7771" y="7139"/>
                  </a:cubicBezTo>
                  <a:close/>
                  <a:moveTo>
                    <a:pt x="6752" y="12254"/>
                  </a:moveTo>
                  <a:cubicBezTo>
                    <a:pt x="6729" y="12280"/>
                    <a:pt x="6705" y="12306"/>
                    <a:pt x="6681" y="12332"/>
                  </a:cubicBezTo>
                  <a:cubicBezTo>
                    <a:pt x="6653" y="12374"/>
                    <a:pt x="6625" y="12415"/>
                    <a:pt x="6596" y="12456"/>
                  </a:cubicBezTo>
                  <a:lnTo>
                    <a:pt x="6596" y="12456"/>
                  </a:lnTo>
                  <a:cubicBezTo>
                    <a:pt x="6649" y="12389"/>
                    <a:pt x="6701" y="12322"/>
                    <a:pt x="6752" y="12254"/>
                  </a:cubicBezTo>
                  <a:close/>
                  <a:moveTo>
                    <a:pt x="3436" y="10281"/>
                  </a:moveTo>
                  <a:cubicBezTo>
                    <a:pt x="3669" y="11034"/>
                    <a:pt x="4318" y="11683"/>
                    <a:pt x="4526" y="12461"/>
                  </a:cubicBezTo>
                  <a:cubicBezTo>
                    <a:pt x="4422" y="12773"/>
                    <a:pt x="4215" y="13110"/>
                    <a:pt x="4085" y="13422"/>
                  </a:cubicBezTo>
                  <a:cubicBezTo>
                    <a:pt x="4085" y="13110"/>
                    <a:pt x="3981" y="12877"/>
                    <a:pt x="3773" y="12565"/>
                  </a:cubicBezTo>
                  <a:cubicBezTo>
                    <a:pt x="3669" y="12124"/>
                    <a:pt x="3436" y="11683"/>
                    <a:pt x="3436" y="11267"/>
                  </a:cubicBezTo>
                  <a:lnTo>
                    <a:pt x="3436" y="10281"/>
                  </a:lnTo>
                  <a:close/>
                  <a:moveTo>
                    <a:pt x="3332" y="11579"/>
                  </a:moveTo>
                  <a:cubicBezTo>
                    <a:pt x="3436" y="11812"/>
                    <a:pt x="3436" y="11916"/>
                    <a:pt x="3566" y="12020"/>
                  </a:cubicBezTo>
                  <a:cubicBezTo>
                    <a:pt x="3669" y="12565"/>
                    <a:pt x="3981" y="12981"/>
                    <a:pt x="3981" y="13422"/>
                  </a:cubicBezTo>
                  <a:cubicBezTo>
                    <a:pt x="3981" y="13526"/>
                    <a:pt x="3981" y="13526"/>
                    <a:pt x="3877" y="13630"/>
                  </a:cubicBezTo>
                  <a:cubicBezTo>
                    <a:pt x="3877" y="12981"/>
                    <a:pt x="3566" y="12332"/>
                    <a:pt x="3332" y="11812"/>
                  </a:cubicBezTo>
                  <a:lnTo>
                    <a:pt x="3332" y="11579"/>
                  </a:lnTo>
                  <a:close/>
                  <a:moveTo>
                    <a:pt x="3332" y="12124"/>
                  </a:moveTo>
                  <a:cubicBezTo>
                    <a:pt x="3566" y="12669"/>
                    <a:pt x="3877" y="13110"/>
                    <a:pt x="3877" y="13759"/>
                  </a:cubicBezTo>
                  <a:lnTo>
                    <a:pt x="3773" y="13863"/>
                  </a:lnTo>
                  <a:cubicBezTo>
                    <a:pt x="3773" y="13422"/>
                    <a:pt x="3566" y="12981"/>
                    <a:pt x="3332" y="12669"/>
                  </a:cubicBezTo>
                  <a:lnTo>
                    <a:pt x="3332" y="12124"/>
                  </a:lnTo>
                  <a:close/>
                  <a:moveTo>
                    <a:pt x="3332" y="12877"/>
                  </a:moveTo>
                  <a:cubicBezTo>
                    <a:pt x="3436" y="13214"/>
                    <a:pt x="3669" y="13630"/>
                    <a:pt x="3773" y="13967"/>
                  </a:cubicBezTo>
                  <a:cubicBezTo>
                    <a:pt x="3669" y="14071"/>
                    <a:pt x="3669" y="14175"/>
                    <a:pt x="3566" y="14279"/>
                  </a:cubicBezTo>
                  <a:lnTo>
                    <a:pt x="3436" y="14408"/>
                  </a:lnTo>
                  <a:cubicBezTo>
                    <a:pt x="3436" y="14175"/>
                    <a:pt x="3332" y="13863"/>
                    <a:pt x="3228" y="13630"/>
                  </a:cubicBezTo>
                  <a:lnTo>
                    <a:pt x="3228" y="13318"/>
                  </a:lnTo>
                  <a:cubicBezTo>
                    <a:pt x="3332" y="13630"/>
                    <a:pt x="3436" y="13967"/>
                    <a:pt x="3566" y="14279"/>
                  </a:cubicBezTo>
                  <a:cubicBezTo>
                    <a:pt x="3566" y="13863"/>
                    <a:pt x="3436" y="13526"/>
                    <a:pt x="3332" y="13214"/>
                  </a:cubicBezTo>
                  <a:lnTo>
                    <a:pt x="3332" y="12877"/>
                  </a:lnTo>
                  <a:close/>
                  <a:moveTo>
                    <a:pt x="6596" y="12456"/>
                  </a:moveTo>
                  <a:lnTo>
                    <a:pt x="6596" y="12456"/>
                  </a:lnTo>
                  <a:cubicBezTo>
                    <a:pt x="6455" y="12635"/>
                    <a:pt x="6308" y="12811"/>
                    <a:pt x="6162" y="12981"/>
                  </a:cubicBezTo>
                  <a:cubicBezTo>
                    <a:pt x="5555" y="13490"/>
                    <a:pt x="4949" y="14000"/>
                    <a:pt x="4342" y="14509"/>
                  </a:cubicBezTo>
                  <a:lnTo>
                    <a:pt x="4342" y="14509"/>
                  </a:lnTo>
                  <a:cubicBezTo>
                    <a:pt x="4535" y="14397"/>
                    <a:pt x="4717" y="14287"/>
                    <a:pt x="4864" y="14175"/>
                  </a:cubicBezTo>
                  <a:cubicBezTo>
                    <a:pt x="5576" y="13659"/>
                    <a:pt x="6102" y="13167"/>
                    <a:pt x="6596" y="12456"/>
                  </a:cubicBezTo>
                  <a:close/>
                  <a:moveTo>
                    <a:pt x="7771" y="9320"/>
                  </a:moveTo>
                  <a:lnTo>
                    <a:pt x="7771" y="9320"/>
                  </a:lnTo>
                  <a:cubicBezTo>
                    <a:pt x="7667" y="10722"/>
                    <a:pt x="6915" y="11812"/>
                    <a:pt x="5928" y="12773"/>
                  </a:cubicBezTo>
                  <a:cubicBezTo>
                    <a:pt x="5279" y="13422"/>
                    <a:pt x="4630" y="13863"/>
                    <a:pt x="3981" y="14408"/>
                  </a:cubicBezTo>
                  <a:cubicBezTo>
                    <a:pt x="3877" y="14512"/>
                    <a:pt x="3773" y="14512"/>
                    <a:pt x="3669" y="14616"/>
                  </a:cubicBezTo>
                  <a:cubicBezTo>
                    <a:pt x="3981" y="14279"/>
                    <a:pt x="4215" y="13967"/>
                    <a:pt x="4422" y="13630"/>
                  </a:cubicBezTo>
                  <a:lnTo>
                    <a:pt x="4422" y="13526"/>
                  </a:lnTo>
                  <a:lnTo>
                    <a:pt x="4526" y="13526"/>
                  </a:lnTo>
                  <a:cubicBezTo>
                    <a:pt x="4864" y="12877"/>
                    <a:pt x="5279" y="12228"/>
                    <a:pt x="5928" y="11812"/>
                  </a:cubicBezTo>
                  <a:cubicBezTo>
                    <a:pt x="6369" y="11371"/>
                    <a:pt x="6811" y="11034"/>
                    <a:pt x="7226" y="10514"/>
                  </a:cubicBezTo>
                  <a:cubicBezTo>
                    <a:pt x="7460" y="10073"/>
                    <a:pt x="7667" y="9736"/>
                    <a:pt x="7771" y="9320"/>
                  </a:cubicBezTo>
                  <a:close/>
                  <a:moveTo>
                    <a:pt x="4342" y="14509"/>
                  </a:moveTo>
                  <a:cubicBezTo>
                    <a:pt x="4118" y="14639"/>
                    <a:pt x="3879" y="14773"/>
                    <a:pt x="3661" y="14920"/>
                  </a:cubicBezTo>
                  <a:lnTo>
                    <a:pt x="3661" y="14920"/>
                  </a:lnTo>
                  <a:cubicBezTo>
                    <a:pt x="3830" y="14823"/>
                    <a:pt x="4018" y="14737"/>
                    <a:pt x="4215" y="14616"/>
                  </a:cubicBezTo>
                  <a:cubicBezTo>
                    <a:pt x="4257" y="14580"/>
                    <a:pt x="4300" y="14545"/>
                    <a:pt x="4342" y="14509"/>
                  </a:cubicBezTo>
                  <a:close/>
                  <a:moveTo>
                    <a:pt x="4968" y="2181"/>
                  </a:moveTo>
                  <a:cubicBezTo>
                    <a:pt x="6369" y="4543"/>
                    <a:pt x="6369" y="7788"/>
                    <a:pt x="5617" y="10385"/>
                  </a:cubicBezTo>
                  <a:cubicBezTo>
                    <a:pt x="5513" y="11034"/>
                    <a:pt x="5175" y="11683"/>
                    <a:pt x="4968" y="12228"/>
                  </a:cubicBezTo>
                  <a:cubicBezTo>
                    <a:pt x="4864" y="12461"/>
                    <a:pt x="4734" y="12669"/>
                    <a:pt x="4630" y="12877"/>
                  </a:cubicBezTo>
                  <a:cubicBezTo>
                    <a:pt x="4422" y="13422"/>
                    <a:pt x="4085" y="13967"/>
                    <a:pt x="3773" y="14408"/>
                  </a:cubicBezTo>
                  <a:cubicBezTo>
                    <a:pt x="3566" y="14720"/>
                    <a:pt x="3228" y="15161"/>
                    <a:pt x="2917" y="15473"/>
                  </a:cubicBezTo>
                  <a:cubicBezTo>
                    <a:pt x="3669" y="14408"/>
                    <a:pt x="4318" y="13318"/>
                    <a:pt x="4864" y="12124"/>
                  </a:cubicBezTo>
                  <a:cubicBezTo>
                    <a:pt x="5279" y="11163"/>
                    <a:pt x="5513" y="10177"/>
                    <a:pt x="5720" y="9087"/>
                  </a:cubicBezTo>
                  <a:lnTo>
                    <a:pt x="5824" y="9087"/>
                  </a:lnTo>
                  <a:lnTo>
                    <a:pt x="5720" y="8983"/>
                  </a:lnTo>
                  <a:cubicBezTo>
                    <a:pt x="6162" y="6620"/>
                    <a:pt x="5928" y="4232"/>
                    <a:pt x="4968" y="2181"/>
                  </a:cubicBezTo>
                  <a:close/>
                  <a:moveTo>
                    <a:pt x="3228" y="13759"/>
                  </a:moveTo>
                  <a:cubicBezTo>
                    <a:pt x="3228" y="13863"/>
                    <a:pt x="3228" y="13967"/>
                    <a:pt x="3332" y="14071"/>
                  </a:cubicBezTo>
                  <a:lnTo>
                    <a:pt x="3332" y="14512"/>
                  </a:lnTo>
                  <a:cubicBezTo>
                    <a:pt x="3020" y="15161"/>
                    <a:pt x="2683" y="15706"/>
                    <a:pt x="2371" y="16226"/>
                  </a:cubicBezTo>
                  <a:cubicBezTo>
                    <a:pt x="2268" y="16355"/>
                    <a:pt x="2268" y="16459"/>
                    <a:pt x="2138" y="16459"/>
                  </a:cubicBezTo>
                  <a:cubicBezTo>
                    <a:pt x="2579" y="15577"/>
                    <a:pt x="3020" y="14720"/>
                    <a:pt x="3228" y="13759"/>
                  </a:cubicBezTo>
                  <a:close/>
                  <a:moveTo>
                    <a:pt x="9598" y="19186"/>
                  </a:moveTo>
                  <a:cubicBezTo>
                    <a:pt x="9102" y="19231"/>
                    <a:pt x="8614" y="19331"/>
                    <a:pt x="8127" y="19453"/>
                  </a:cubicBezTo>
                  <a:lnTo>
                    <a:pt x="8127" y="19453"/>
                  </a:lnTo>
                  <a:lnTo>
                    <a:pt x="8109" y="19471"/>
                  </a:lnTo>
                  <a:cubicBezTo>
                    <a:pt x="8596" y="19370"/>
                    <a:pt x="9095" y="19280"/>
                    <a:pt x="9598" y="19186"/>
                  </a:cubicBezTo>
                  <a:close/>
                  <a:moveTo>
                    <a:pt x="14054" y="14512"/>
                  </a:moveTo>
                  <a:cubicBezTo>
                    <a:pt x="14054" y="14824"/>
                    <a:pt x="13950" y="15161"/>
                    <a:pt x="13716" y="15369"/>
                  </a:cubicBezTo>
                  <a:cubicBezTo>
                    <a:pt x="13405" y="15914"/>
                    <a:pt x="12756" y="16355"/>
                    <a:pt x="12211" y="16667"/>
                  </a:cubicBezTo>
                  <a:cubicBezTo>
                    <a:pt x="11354" y="17212"/>
                    <a:pt x="10575" y="17861"/>
                    <a:pt x="9614" y="18303"/>
                  </a:cubicBezTo>
                  <a:cubicBezTo>
                    <a:pt x="8420" y="18952"/>
                    <a:pt x="7122" y="19263"/>
                    <a:pt x="5928" y="19704"/>
                  </a:cubicBezTo>
                  <a:cubicBezTo>
                    <a:pt x="8316" y="18614"/>
                    <a:pt x="11016" y="17524"/>
                    <a:pt x="12107" y="15161"/>
                  </a:cubicBezTo>
                  <a:lnTo>
                    <a:pt x="12522" y="15161"/>
                  </a:lnTo>
                  <a:cubicBezTo>
                    <a:pt x="12107" y="16563"/>
                    <a:pt x="10471" y="17654"/>
                    <a:pt x="9173" y="18303"/>
                  </a:cubicBezTo>
                  <a:cubicBezTo>
                    <a:pt x="10471" y="17654"/>
                    <a:pt x="12314" y="16667"/>
                    <a:pt x="12652" y="15161"/>
                  </a:cubicBezTo>
                  <a:cubicBezTo>
                    <a:pt x="13171" y="15161"/>
                    <a:pt x="13820" y="14928"/>
                    <a:pt x="14054" y="14512"/>
                  </a:cubicBezTo>
                  <a:close/>
                  <a:moveTo>
                    <a:pt x="4562" y="18796"/>
                  </a:moveTo>
                  <a:cubicBezTo>
                    <a:pt x="4372" y="19029"/>
                    <a:pt x="4172" y="19253"/>
                    <a:pt x="3981" y="19471"/>
                  </a:cubicBezTo>
                  <a:cubicBezTo>
                    <a:pt x="3930" y="19554"/>
                    <a:pt x="3871" y="19635"/>
                    <a:pt x="3806" y="19716"/>
                  </a:cubicBezTo>
                  <a:lnTo>
                    <a:pt x="3806" y="19716"/>
                  </a:lnTo>
                  <a:cubicBezTo>
                    <a:pt x="4068" y="19422"/>
                    <a:pt x="4329" y="19116"/>
                    <a:pt x="4562" y="18796"/>
                  </a:cubicBezTo>
                  <a:close/>
                  <a:moveTo>
                    <a:pt x="6513" y="20003"/>
                  </a:moveTo>
                  <a:lnTo>
                    <a:pt x="6513" y="20003"/>
                  </a:lnTo>
                  <a:cubicBezTo>
                    <a:pt x="6497" y="20008"/>
                    <a:pt x="6481" y="20013"/>
                    <a:pt x="6464" y="20018"/>
                  </a:cubicBezTo>
                  <a:lnTo>
                    <a:pt x="6464" y="20018"/>
                  </a:lnTo>
                  <a:cubicBezTo>
                    <a:pt x="6467" y="20017"/>
                    <a:pt x="6470" y="20017"/>
                    <a:pt x="6473" y="20016"/>
                  </a:cubicBezTo>
                  <a:cubicBezTo>
                    <a:pt x="6487" y="20012"/>
                    <a:pt x="6500" y="20007"/>
                    <a:pt x="6513" y="20003"/>
                  </a:cubicBezTo>
                  <a:close/>
                  <a:moveTo>
                    <a:pt x="11120" y="14824"/>
                  </a:moveTo>
                  <a:cubicBezTo>
                    <a:pt x="11224" y="14928"/>
                    <a:pt x="11224" y="14928"/>
                    <a:pt x="11354" y="14928"/>
                  </a:cubicBezTo>
                  <a:cubicBezTo>
                    <a:pt x="11458" y="15057"/>
                    <a:pt x="11769" y="15057"/>
                    <a:pt x="12003" y="15057"/>
                  </a:cubicBezTo>
                  <a:cubicBezTo>
                    <a:pt x="10809" y="17861"/>
                    <a:pt x="7667" y="18718"/>
                    <a:pt x="5175" y="20016"/>
                  </a:cubicBezTo>
                  <a:cubicBezTo>
                    <a:pt x="5139" y="20028"/>
                    <a:pt x="5105" y="20041"/>
                    <a:pt x="5071" y="20057"/>
                  </a:cubicBezTo>
                  <a:lnTo>
                    <a:pt x="5071" y="20057"/>
                  </a:lnTo>
                  <a:cubicBezTo>
                    <a:pt x="5550" y="19791"/>
                    <a:pt x="6055" y="19584"/>
                    <a:pt x="6473" y="19367"/>
                  </a:cubicBezTo>
                  <a:cubicBezTo>
                    <a:pt x="7122" y="18952"/>
                    <a:pt x="7875" y="18614"/>
                    <a:pt x="8524" y="18069"/>
                  </a:cubicBezTo>
                  <a:cubicBezTo>
                    <a:pt x="9614" y="17316"/>
                    <a:pt x="10809" y="16226"/>
                    <a:pt x="11120" y="14824"/>
                  </a:cubicBezTo>
                  <a:close/>
                  <a:moveTo>
                    <a:pt x="3806" y="19716"/>
                  </a:moveTo>
                  <a:lnTo>
                    <a:pt x="3806" y="19716"/>
                  </a:lnTo>
                  <a:cubicBezTo>
                    <a:pt x="3654" y="19886"/>
                    <a:pt x="3502" y="20052"/>
                    <a:pt x="3355" y="20214"/>
                  </a:cubicBezTo>
                  <a:lnTo>
                    <a:pt x="3355" y="20214"/>
                  </a:lnTo>
                  <a:cubicBezTo>
                    <a:pt x="3515" y="20047"/>
                    <a:pt x="3673" y="19883"/>
                    <a:pt x="3806" y="19716"/>
                  </a:cubicBezTo>
                  <a:close/>
                  <a:moveTo>
                    <a:pt x="7771" y="15577"/>
                  </a:moveTo>
                  <a:cubicBezTo>
                    <a:pt x="7460" y="17316"/>
                    <a:pt x="6162" y="18614"/>
                    <a:pt x="4734" y="19601"/>
                  </a:cubicBezTo>
                  <a:cubicBezTo>
                    <a:pt x="4422" y="19912"/>
                    <a:pt x="3981" y="20250"/>
                    <a:pt x="3669" y="20561"/>
                  </a:cubicBezTo>
                  <a:cubicBezTo>
                    <a:pt x="4215" y="20016"/>
                    <a:pt x="4968" y="19601"/>
                    <a:pt x="5513" y="19159"/>
                  </a:cubicBezTo>
                  <a:cubicBezTo>
                    <a:pt x="6577" y="18303"/>
                    <a:pt x="7564" y="17004"/>
                    <a:pt x="7771" y="15577"/>
                  </a:cubicBezTo>
                  <a:close/>
                  <a:moveTo>
                    <a:pt x="10705" y="14720"/>
                  </a:moveTo>
                  <a:cubicBezTo>
                    <a:pt x="10809" y="14720"/>
                    <a:pt x="10913" y="14824"/>
                    <a:pt x="11016" y="14824"/>
                  </a:cubicBezTo>
                  <a:cubicBezTo>
                    <a:pt x="10705" y="16459"/>
                    <a:pt x="8965" y="17757"/>
                    <a:pt x="7667" y="18614"/>
                  </a:cubicBezTo>
                  <a:cubicBezTo>
                    <a:pt x="6915" y="19159"/>
                    <a:pt x="6032" y="19471"/>
                    <a:pt x="5279" y="19912"/>
                  </a:cubicBezTo>
                  <a:cubicBezTo>
                    <a:pt x="4864" y="20120"/>
                    <a:pt x="4526" y="20250"/>
                    <a:pt x="4215" y="20561"/>
                  </a:cubicBezTo>
                  <a:cubicBezTo>
                    <a:pt x="4734" y="20016"/>
                    <a:pt x="5513" y="19704"/>
                    <a:pt x="6032" y="19367"/>
                  </a:cubicBezTo>
                  <a:cubicBezTo>
                    <a:pt x="6811" y="18952"/>
                    <a:pt x="7564" y="18406"/>
                    <a:pt x="8316" y="17861"/>
                  </a:cubicBezTo>
                  <a:cubicBezTo>
                    <a:pt x="9277" y="17212"/>
                    <a:pt x="10575" y="16018"/>
                    <a:pt x="10705" y="14720"/>
                  </a:cubicBezTo>
                  <a:close/>
                  <a:moveTo>
                    <a:pt x="4757" y="20242"/>
                  </a:moveTo>
                  <a:cubicBezTo>
                    <a:pt x="4617" y="20341"/>
                    <a:pt x="4478" y="20455"/>
                    <a:pt x="4318" y="20561"/>
                  </a:cubicBezTo>
                  <a:cubicBezTo>
                    <a:pt x="4457" y="20445"/>
                    <a:pt x="4604" y="20340"/>
                    <a:pt x="4757" y="20242"/>
                  </a:cubicBezTo>
                  <a:close/>
                  <a:moveTo>
                    <a:pt x="14158" y="14928"/>
                  </a:moveTo>
                  <a:cubicBezTo>
                    <a:pt x="14158" y="15706"/>
                    <a:pt x="13950" y="16459"/>
                    <a:pt x="13612" y="17108"/>
                  </a:cubicBezTo>
                  <a:cubicBezTo>
                    <a:pt x="13405" y="17654"/>
                    <a:pt x="13067" y="17965"/>
                    <a:pt x="12756" y="18406"/>
                  </a:cubicBezTo>
                  <a:cubicBezTo>
                    <a:pt x="11720" y="18775"/>
                    <a:pt x="10649" y="18989"/>
                    <a:pt x="9598" y="19186"/>
                  </a:cubicBezTo>
                  <a:lnTo>
                    <a:pt x="9598" y="19186"/>
                  </a:lnTo>
                  <a:cubicBezTo>
                    <a:pt x="9784" y="19169"/>
                    <a:pt x="9971" y="19159"/>
                    <a:pt x="10160" y="19159"/>
                  </a:cubicBezTo>
                  <a:cubicBezTo>
                    <a:pt x="11016" y="19055"/>
                    <a:pt x="11873" y="18822"/>
                    <a:pt x="12652" y="18510"/>
                  </a:cubicBezTo>
                  <a:lnTo>
                    <a:pt x="12652" y="18510"/>
                  </a:lnTo>
                  <a:cubicBezTo>
                    <a:pt x="11458" y="19263"/>
                    <a:pt x="9718" y="19367"/>
                    <a:pt x="8316" y="19601"/>
                  </a:cubicBezTo>
                  <a:cubicBezTo>
                    <a:pt x="7681" y="19601"/>
                    <a:pt x="7145" y="19800"/>
                    <a:pt x="6513" y="20003"/>
                  </a:cubicBezTo>
                  <a:lnTo>
                    <a:pt x="6513" y="20003"/>
                  </a:lnTo>
                  <a:cubicBezTo>
                    <a:pt x="7253" y="19780"/>
                    <a:pt x="7996" y="19690"/>
                    <a:pt x="8758" y="19601"/>
                  </a:cubicBezTo>
                  <a:cubicBezTo>
                    <a:pt x="9822" y="19367"/>
                    <a:pt x="11354" y="19367"/>
                    <a:pt x="12314" y="18718"/>
                  </a:cubicBezTo>
                  <a:lnTo>
                    <a:pt x="12314" y="18822"/>
                  </a:lnTo>
                  <a:cubicBezTo>
                    <a:pt x="11769" y="19263"/>
                    <a:pt x="11016" y="19367"/>
                    <a:pt x="10367" y="19601"/>
                  </a:cubicBezTo>
                  <a:cubicBezTo>
                    <a:pt x="9614" y="19808"/>
                    <a:pt x="8758" y="19912"/>
                    <a:pt x="7875" y="20016"/>
                  </a:cubicBezTo>
                  <a:cubicBezTo>
                    <a:pt x="6991" y="20210"/>
                    <a:pt x="6088" y="20315"/>
                    <a:pt x="5243" y="20583"/>
                  </a:cubicBezTo>
                  <a:lnTo>
                    <a:pt x="5243" y="20583"/>
                  </a:lnTo>
                  <a:cubicBezTo>
                    <a:pt x="5571" y="20469"/>
                    <a:pt x="5898" y="20302"/>
                    <a:pt x="6162" y="20120"/>
                  </a:cubicBezTo>
                  <a:cubicBezTo>
                    <a:pt x="6263" y="20083"/>
                    <a:pt x="6363" y="20049"/>
                    <a:pt x="6464" y="20018"/>
                  </a:cubicBezTo>
                  <a:lnTo>
                    <a:pt x="6464" y="20018"/>
                  </a:lnTo>
                  <a:cubicBezTo>
                    <a:pt x="6026" y="20123"/>
                    <a:pt x="5614" y="20355"/>
                    <a:pt x="5175" y="20561"/>
                  </a:cubicBezTo>
                  <a:cubicBezTo>
                    <a:pt x="5928" y="20120"/>
                    <a:pt x="6681" y="19912"/>
                    <a:pt x="7564" y="19601"/>
                  </a:cubicBezTo>
                  <a:cubicBezTo>
                    <a:pt x="7751" y="19549"/>
                    <a:pt x="7939" y="19499"/>
                    <a:pt x="8127" y="19453"/>
                  </a:cubicBezTo>
                  <a:lnTo>
                    <a:pt x="8127" y="19453"/>
                  </a:lnTo>
                  <a:lnTo>
                    <a:pt x="8213" y="19367"/>
                  </a:lnTo>
                  <a:cubicBezTo>
                    <a:pt x="8628" y="19263"/>
                    <a:pt x="9069" y="19055"/>
                    <a:pt x="9511" y="18822"/>
                  </a:cubicBezTo>
                  <a:cubicBezTo>
                    <a:pt x="10575" y="18614"/>
                    <a:pt x="11562" y="18303"/>
                    <a:pt x="12418" y="17654"/>
                  </a:cubicBezTo>
                  <a:lnTo>
                    <a:pt x="12418" y="17654"/>
                  </a:lnTo>
                  <a:cubicBezTo>
                    <a:pt x="11562" y="18069"/>
                    <a:pt x="10705" y="18510"/>
                    <a:pt x="9718" y="18718"/>
                  </a:cubicBezTo>
                  <a:cubicBezTo>
                    <a:pt x="10575" y="18303"/>
                    <a:pt x="11458" y="17654"/>
                    <a:pt x="12314" y="17108"/>
                  </a:cubicBezTo>
                  <a:cubicBezTo>
                    <a:pt x="12963" y="16563"/>
                    <a:pt x="13950" y="15914"/>
                    <a:pt x="14158" y="14928"/>
                  </a:cubicBezTo>
                  <a:close/>
                  <a:moveTo>
                    <a:pt x="5128" y="20620"/>
                  </a:moveTo>
                  <a:lnTo>
                    <a:pt x="5128" y="20620"/>
                  </a:lnTo>
                  <a:cubicBezTo>
                    <a:pt x="5038" y="20651"/>
                    <a:pt x="4948" y="20683"/>
                    <a:pt x="4859" y="20718"/>
                  </a:cubicBezTo>
                  <a:lnTo>
                    <a:pt x="4859" y="20718"/>
                  </a:lnTo>
                  <a:cubicBezTo>
                    <a:pt x="4889" y="20692"/>
                    <a:pt x="4915" y="20665"/>
                    <a:pt x="4968" y="20665"/>
                  </a:cubicBezTo>
                  <a:cubicBezTo>
                    <a:pt x="5021" y="20652"/>
                    <a:pt x="5074" y="20637"/>
                    <a:pt x="5128" y="20620"/>
                  </a:cubicBezTo>
                  <a:close/>
                  <a:moveTo>
                    <a:pt x="3669" y="20899"/>
                  </a:moveTo>
                  <a:lnTo>
                    <a:pt x="3565" y="20997"/>
                  </a:lnTo>
                  <a:lnTo>
                    <a:pt x="3565" y="20997"/>
                  </a:lnTo>
                  <a:cubicBezTo>
                    <a:pt x="3601" y="20964"/>
                    <a:pt x="3637" y="20932"/>
                    <a:pt x="3669" y="20899"/>
                  </a:cubicBezTo>
                  <a:close/>
                  <a:moveTo>
                    <a:pt x="12211" y="19055"/>
                  </a:moveTo>
                  <a:cubicBezTo>
                    <a:pt x="11120" y="20665"/>
                    <a:pt x="8628" y="20665"/>
                    <a:pt x="6811" y="20769"/>
                  </a:cubicBezTo>
                  <a:cubicBezTo>
                    <a:pt x="5383" y="21002"/>
                    <a:pt x="4215" y="21210"/>
                    <a:pt x="3124" y="21963"/>
                  </a:cubicBezTo>
                  <a:cubicBezTo>
                    <a:pt x="3436" y="21651"/>
                    <a:pt x="3877" y="21314"/>
                    <a:pt x="4215" y="21106"/>
                  </a:cubicBezTo>
                  <a:cubicBezTo>
                    <a:pt x="5824" y="20353"/>
                    <a:pt x="7460" y="20250"/>
                    <a:pt x="9173" y="19912"/>
                  </a:cubicBezTo>
                  <a:cubicBezTo>
                    <a:pt x="10056" y="19808"/>
                    <a:pt x="11354" y="19601"/>
                    <a:pt x="12211" y="19055"/>
                  </a:cubicBezTo>
                  <a:close/>
                  <a:moveTo>
                    <a:pt x="10247" y="14590"/>
                  </a:moveTo>
                  <a:cubicBezTo>
                    <a:pt x="10367" y="14590"/>
                    <a:pt x="10471" y="14616"/>
                    <a:pt x="10575" y="14616"/>
                  </a:cubicBezTo>
                  <a:cubicBezTo>
                    <a:pt x="10471" y="16226"/>
                    <a:pt x="8758" y="17420"/>
                    <a:pt x="7564" y="18173"/>
                  </a:cubicBezTo>
                  <a:cubicBezTo>
                    <a:pt x="6681" y="18822"/>
                    <a:pt x="5824" y="19367"/>
                    <a:pt x="4968" y="19912"/>
                  </a:cubicBezTo>
                  <a:cubicBezTo>
                    <a:pt x="4526" y="20250"/>
                    <a:pt x="4085" y="20457"/>
                    <a:pt x="3773" y="20899"/>
                  </a:cubicBezTo>
                  <a:cubicBezTo>
                    <a:pt x="3671" y="21001"/>
                    <a:pt x="3569" y="21103"/>
                    <a:pt x="3344" y="21205"/>
                  </a:cubicBezTo>
                  <a:lnTo>
                    <a:pt x="3344" y="21205"/>
                  </a:lnTo>
                  <a:lnTo>
                    <a:pt x="3565" y="20997"/>
                  </a:lnTo>
                  <a:lnTo>
                    <a:pt x="3565" y="20997"/>
                  </a:lnTo>
                  <a:cubicBezTo>
                    <a:pt x="3486" y="21068"/>
                    <a:pt x="3403" y="21139"/>
                    <a:pt x="3332" y="21210"/>
                  </a:cubicBezTo>
                  <a:cubicBezTo>
                    <a:pt x="3336" y="21208"/>
                    <a:pt x="3340" y="21206"/>
                    <a:pt x="3344" y="21205"/>
                  </a:cubicBezTo>
                  <a:lnTo>
                    <a:pt x="3344" y="21205"/>
                  </a:lnTo>
                  <a:lnTo>
                    <a:pt x="3228" y="21314"/>
                  </a:lnTo>
                  <a:cubicBezTo>
                    <a:pt x="2899" y="21581"/>
                    <a:pt x="2569" y="21885"/>
                    <a:pt x="2291" y="22228"/>
                  </a:cubicBezTo>
                  <a:lnTo>
                    <a:pt x="2291" y="22228"/>
                  </a:lnTo>
                  <a:cubicBezTo>
                    <a:pt x="2616" y="21764"/>
                    <a:pt x="2968" y="21331"/>
                    <a:pt x="3332" y="20899"/>
                  </a:cubicBezTo>
                  <a:lnTo>
                    <a:pt x="3332" y="20899"/>
                  </a:lnTo>
                  <a:cubicBezTo>
                    <a:pt x="3106" y="21125"/>
                    <a:pt x="2872" y="21359"/>
                    <a:pt x="2651" y="21613"/>
                  </a:cubicBezTo>
                  <a:lnTo>
                    <a:pt x="2651" y="21613"/>
                  </a:lnTo>
                  <a:cubicBezTo>
                    <a:pt x="3211" y="20939"/>
                    <a:pt x="3854" y="20351"/>
                    <a:pt x="4422" y="19704"/>
                  </a:cubicBezTo>
                  <a:cubicBezTo>
                    <a:pt x="5279" y="18718"/>
                    <a:pt x="6473" y="17316"/>
                    <a:pt x="6473" y="16018"/>
                  </a:cubicBezTo>
                  <a:lnTo>
                    <a:pt x="6473" y="15914"/>
                  </a:lnTo>
                  <a:cubicBezTo>
                    <a:pt x="6710" y="15678"/>
                    <a:pt x="6832" y="15403"/>
                    <a:pt x="7143" y="15403"/>
                  </a:cubicBezTo>
                  <a:cubicBezTo>
                    <a:pt x="7275" y="15403"/>
                    <a:pt x="7442" y="15453"/>
                    <a:pt x="7667" y="15577"/>
                  </a:cubicBezTo>
                  <a:lnTo>
                    <a:pt x="7771" y="15577"/>
                  </a:lnTo>
                  <a:cubicBezTo>
                    <a:pt x="7875" y="15706"/>
                    <a:pt x="7875" y="15706"/>
                    <a:pt x="7979" y="15706"/>
                  </a:cubicBezTo>
                  <a:cubicBezTo>
                    <a:pt x="7979" y="16667"/>
                    <a:pt x="7226" y="17654"/>
                    <a:pt x="6681" y="18303"/>
                  </a:cubicBezTo>
                  <a:cubicBezTo>
                    <a:pt x="6266" y="18718"/>
                    <a:pt x="5720" y="19159"/>
                    <a:pt x="5175" y="19601"/>
                  </a:cubicBezTo>
                  <a:cubicBezTo>
                    <a:pt x="4968" y="19808"/>
                    <a:pt x="4734" y="19912"/>
                    <a:pt x="4526" y="20120"/>
                  </a:cubicBezTo>
                  <a:cubicBezTo>
                    <a:pt x="5071" y="19704"/>
                    <a:pt x="5617" y="19367"/>
                    <a:pt x="6162" y="18952"/>
                  </a:cubicBezTo>
                  <a:cubicBezTo>
                    <a:pt x="6915" y="18173"/>
                    <a:pt x="8109" y="16875"/>
                    <a:pt x="7979" y="15810"/>
                  </a:cubicBezTo>
                  <a:cubicBezTo>
                    <a:pt x="8109" y="15810"/>
                    <a:pt x="8109" y="15810"/>
                    <a:pt x="8109" y="15914"/>
                  </a:cubicBezTo>
                  <a:cubicBezTo>
                    <a:pt x="8265" y="16018"/>
                    <a:pt x="8453" y="16070"/>
                    <a:pt x="8628" y="16070"/>
                  </a:cubicBezTo>
                  <a:cubicBezTo>
                    <a:pt x="8803" y="16070"/>
                    <a:pt x="8965" y="16018"/>
                    <a:pt x="9069" y="15914"/>
                  </a:cubicBezTo>
                  <a:cubicBezTo>
                    <a:pt x="9407" y="15473"/>
                    <a:pt x="9173" y="15265"/>
                    <a:pt x="9822" y="14720"/>
                  </a:cubicBezTo>
                  <a:cubicBezTo>
                    <a:pt x="9991" y="14616"/>
                    <a:pt x="10127" y="14590"/>
                    <a:pt x="10247" y="14590"/>
                  </a:cubicBezTo>
                  <a:close/>
                  <a:moveTo>
                    <a:pt x="9718" y="21210"/>
                  </a:moveTo>
                  <a:cubicBezTo>
                    <a:pt x="9718" y="21314"/>
                    <a:pt x="9718" y="21418"/>
                    <a:pt x="9614" y="21418"/>
                  </a:cubicBezTo>
                  <a:cubicBezTo>
                    <a:pt x="9614" y="21755"/>
                    <a:pt x="9511" y="22067"/>
                    <a:pt x="9277" y="22197"/>
                  </a:cubicBezTo>
                  <a:cubicBezTo>
                    <a:pt x="9052" y="22306"/>
                    <a:pt x="8810" y="22349"/>
                    <a:pt x="8561" y="22349"/>
                  </a:cubicBezTo>
                  <a:cubicBezTo>
                    <a:pt x="7863" y="22349"/>
                    <a:pt x="7105" y="22012"/>
                    <a:pt x="6473" y="21859"/>
                  </a:cubicBezTo>
                  <a:cubicBezTo>
                    <a:pt x="6155" y="21771"/>
                    <a:pt x="5855" y="21739"/>
                    <a:pt x="5566" y="21739"/>
                  </a:cubicBezTo>
                  <a:cubicBezTo>
                    <a:pt x="5172" y="21739"/>
                    <a:pt x="4797" y="21799"/>
                    <a:pt x="4422" y="21859"/>
                  </a:cubicBezTo>
                  <a:cubicBezTo>
                    <a:pt x="4968" y="21651"/>
                    <a:pt x="5617" y="21548"/>
                    <a:pt x="6369" y="21548"/>
                  </a:cubicBezTo>
                  <a:cubicBezTo>
                    <a:pt x="6718" y="21548"/>
                    <a:pt x="7075" y="21558"/>
                    <a:pt x="7435" y="21558"/>
                  </a:cubicBezTo>
                  <a:cubicBezTo>
                    <a:pt x="8199" y="21558"/>
                    <a:pt x="8977" y="21510"/>
                    <a:pt x="9718" y="21210"/>
                  </a:cubicBezTo>
                  <a:close/>
                  <a:moveTo>
                    <a:pt x="5346" y="21816"/>
                  </a:moveTo>
                  <a:cubicBezTo>
                    <a:pt x="5505" y="21816"/>
                    <a:pt x="5665" y="21829"/>
                    <a:pt x="5824" y="21859"/>
                  </a:cubicBezTo>
                  <a:cubicBezTo>
                    <a:pt x="6369" y="21859"/>
                    <a:pt x="7018" y="22067"/>
                    <a:pt x="7564" y="22197"/>
                  </a:cubicBezTo>
                  <a:cubicBezTo>
                    <a:pt x="7868" y="22349"/>
                    <a:pt x="8186" y="22445"/>
                    <a:pt x="8507" y="22445"/>
                  </a:cubicBezTo>
                  <a:cubicBezTo>
                    <a:pt x="8625" y="22445"/>
                    <a:pt x="8743" y="22432"/>
                    <a:pt x="8862" y="22404"/>
                  </a:cubicBezTo>
                  <a:lnTo>
                    <a:pt x="8862" y="22404"/>
                  </a:lnTo>
                  <a:cubicBezTo>
                    <a:pt x="8624" y="22500"/>
                    <a:pt x="8393" y="22539"/>
                    <a:pt x="8165" y="22539"/>
                  </a:cubicBezTo>
                  <a:cubicBezTo>
                    <a:pt x="7347" y="22539"/>
                    <a:pt x="6573" y="22044"/>
                    <a:pt x="5720" y="21963"/>
                  </a:cubicBezTo>
                  <a:cubicBezTo>
                    <a:pt x="5448" y="21911"/>
                    <a:pt x="5175" y="21885"/>
                    <a:pt x="4903" y="21885"/>
                  </a:cubicBezTo>
                  <a:cubicBezTo>
                    <a:pt x="4782" y="21885"/>
                    <a:pt x="4661" y="21890"/>
                    <a:pt x="4540" y="21900"/>
                  </a:cubicBezTo>
                  <a:lnTo>
                    <a:pt x="4540" y="21900"/>
                  </a:lnTo>
                  <a:cubicBezTo>
                    <a:pt x="4804" y="21853"/>
                    <a:pt x="5074" y="21816"/>
                    <a:pt x="5346" y="21816"/>
                  </a:cubicBezTo>
                  <a:close/>
                  <a:moveTo>
                    <a:pt x="12257" y="19138"/>
                  </a:moveTo>
                  <a:lnTo>
                    <a:pt x="12257" y="19138"/>
                  </a:lnTo>
                  <a:cubicBezTo>
                    <a:pt x="12139" y="19405"/>
                    <a:pt x="12039" y="19691"/>
                    <a:pt x="11873" y="19912"/>
                  </a:cubicBezTo>
                  <a:cubicBezTo>
                    <a:pt x="11458" y="20665"/>
                    <a:pt x="10913" y="20665"/>
                    <a:pt x="10263" y="20665"/>
                  </a:cubicBezTo>
                  <a:cubicBezTo>
                    <a:pt x="10056" y="20665"/>
                    <a:pt x="9926" y="20769"/>
                    <a:pt x="9822" y="20899"/>
                  </a:cubicBezTo>
                  <a:cubicBezTo>
                    <a:pt x="9822" y="20899"/>
                    <a:pt x="9718" y="21002"/>
                    <a:pt x="9718" y="21106"/>
                  </a:cubicBezTo>
                  <a:cubicBezTo>
                    <a:pt x="8965" y="21379"/>
                    <a:pt x="8154" y="21405"/>
                    <a:pt x="7330" y="21405"/>
                  </a:cubicBezTo>
                  <a:cubicBezTo>
                    <a:pt x="7136" y="21405"/>
                    <a:pt x="6941" y="21403"/>
                    <a:pt x="6747" y="21403"/>
                  </a:cubicBezTo>
                  <a:cubicBezTo>
                    <a:pt x="6113" y="21403"/>
                    <a:pt x="5479" y="21419"/>
                    <a:pt x="4864" y="21548"/>
                  </a:cubicBezTo>
                  <a:cubicBezTo>
                    <a:pt x="3981" y="21651"/>
                    <a:pt x="3228" y="22067"/>
                    <a:pt x="2579" y="22716"/>
                  </a:cubicBezTo>
                  <a:cubicBezTo>
                    <a:pt x="2579" y="22612"/>
                    <a:pt x="2683" y="22612"/>
                    <a:pt x="2683" y="22508"/>
                  </a:cubicBezTo>
                  <a:cubicBezTo>
                    <a:pt x="4215" y="20899"/>
                    <a:pt x="6266" y="21106"/>
                    <a:pt x="8316" y="20899"/>
                  </a:cubicBezTo>
                  <a:cubicBezTo>
                    <a:pt x="9713" y="20778"/>
                    <a:pt x="11489" y="20412"/>
                    <a:pt x="12257" y="19138"/>
                  </a:cubicBezTo>
                  <a:close/>
                  <a:moveTo>
                    <a:pt x="4658" y="21938"/>
                  </a:moveTo>
                  <a:cubicBezTo>
                    <a:pt x="5410" y="21938"/>
                    <a:pt x="6215" y="22165"/>
                    <a:pt x="6915" y="22404"/>
                  </a:cubicBezTo>
                  <a:cubicBezTo>
                    <a:pt x="7390" y="22556"/>
                    <a:pt x="7809" y="22653"/>
                    <a:pt x="8254" y="22653"/>
                  </a:cubicBezTo>
                  <a:cubicBezTo>
                    <a:pt x="8417" y="22653"/>
                    <a:pt x="8584" y="22640"/>
                    <a:pt x="8758" y="22612"/>
                  </a:cubicBezTo>
                  <a:lnTo>
                    <a:pt x="8758" y="22612"/>
                  </a:lnTo>
                  <a:cubicBezTo>
                    <a:pt x="8524" y="22716"/>
                    <a:pt x="8316" y="22716"/>
                    <a:pt x="8109" y="22846"/>
                  </a:cubicBezTo>
                  <a:lnTo>
                    <a:pt x="7875" y="22846"/>
                  </a:lnTo>
                  <a:cubicBezTo>
                    <a:pt x="7018" y="22846"/>
                    <a:pt x="6266" y="22404"/>
                    <a:pt x="5383" y="22197"/>
                  </a:cubicBezTo>
                  <a:cubicBezTo>
                    <a:pt x="5061" y="22141"/>
                    <a:pt x="4778" y="22109"/>
                    <a:pt x="4508" y="22109"/>
                  </a:cubicBezTo>
                  <a:cubicBezTo>
                    <a:pt x="4145" y="22109"/>
                    <a:pt x="3808" y="22167"/>
                    <a:pt x="3436" y="22300"/>
                  </a:cubicBezTo>
                  <a:cubicBezTo>
                    <a:pt x="3566" y="22197"/>
                    <a:pt x="3669" y="22197"/>
                    <a:pt x="3773" y="22067"/>
                  </a:cubicBezTo>
                  <a:cubicBezTo>
                    <a:pt x="4052" y="21976"/>
                    <a:pt x="4351" y="21938"/>
                    <a:pt x="4658" y="21938"/>
                  </a:cubicBezTo>
                  <a:close/>
                  <a:moveTo>
                    <a:pt x="6369" y="16018"/>
                  </a:moveTo>
                  <a:cubicBezTo>
                    <a:pt x="5928" y="17965"/>
                    <a:pt x="4734" y="19159"/>
                    <a:pt x="3332" y="20561"/>
                  </a:cubicBezTo>
                  <a:cubicBezTo>
                    <a:pt x="3020" y="20899"/>
                    <a:pt x="2683" y="21210"/>
                    <a:pt x="2475" y="21548"/>
                  </a:cubicBezTo>
                  <a:cubicBezTo>
                    <a:pt x="2683" y="21210"/>
                    <a:pt x="2787" y="21002"/>
                    <a:pt x="3020" y="20665"/>
                  </a:cubicBezTo>
                  <a:cubicBezTo>
                    <a:pt x="3124" y="20561"/>
                    <a:pt x="3124" y="20561"/>
                    <a:pt x="3124" y="20457"/>
                  </a:cubicBezTo>
                  <a:cubicBezTo>
                    <a:pt x="3161" y="20417"/>
                    <a:pt x="3199" y="20377"/>
                    <a:pt x="3236" y="20338"/>
                  </a:cubicBezTo>
                  <a:lnTo>
                    <a:pt x="3236" y="20338"/>
                  </a:lnTo>
                  <a:cubicBezTo>
                    <a:pt x="3233" y="20343"/>
                    <a:pt x="3231" y="20348"/>
                    <a:pt x="3228" y="20353"/>
                  </a:cubicBezTo>
                  <a:cubicBezTo>
                    <a:pt x="3270" y="20307"/>
                    <a:pt x="3312" y="20261"/>
                    <a:pt x="3355" y="20214"/>
                  </a:cubicBezTo>
                  <a:lnTo>
                    <a:pt x="3355" y="20214"/>
                  </a:lnTo>
                  <a:cubicBezTo>
                    <a:pt x="3315" y="20255"/>
                    <a:pt x="3276" y="20296"/>
                    <a:pt x="3236" y="20338"/>
                  </a:cubicBezTo>
                  <a:lnTo>
                    <a:pt x="3236" y="20338"/>
                  </a:lnTo>
                  <a:cubicBezTo>
                    <a:pt x="3571" y="19696"/>
                    <a:pt x="3878" y="19154"/>
                    <a:pt x="3981" y="18510"/>
                  </a:cubicBezTo>
                  <a:lnTo>
                    <a:pt x="3981" y="18510"/>
                  </a:lnTo>
                  <a:cubicBezTo>
                    <a:pt x="3773" y="19159"/>
                    <a:pt x="3332" y="19808"/>
                    <a:pt x="3020" y="20353"/>
                  </a:cubicBezTo>
                  <a:cubicBezTo>
                    <a:pt x="3332" y="19704"/>
                    <a:pt x="3436" y="19055"/>
                    <a:pt x="3332" y="18303"/>
                  </a:cubicBezTo>
                  <a:lnTo>
                    <a:pt x="3332" y="18303"/>
                  </a:lnTo>
                  <a:cubicBezTo>
                    <a:pt x="3436" y="19367"/>
                    <a:pt x="2917" y="20353"/>
                    <a:pt x="2475" y="21210"/>
                  </a:cubicBezTo>
                  <a:cubicBezTo>
                    <a:pt x="2371" y="21314"/>
                    <a:pt x="2268" y="21548"/>
                    <a:pt x="2268" y="21651"/>
                  </a:cubicBezTo>
                  <a:cubicBezTo>
                    <a:pt x="1968" y="22093"/>
                    <a:pt x="1716" y="22486"/>
                    <a:pt x="1552" y="22928"/>
                  </a:cubicBezTo>
                  <a:lnTo>
                    <a:pt x="1552" y="22928"/>
                  </a:lnTo>
                  <a:cubicBezTo>
                    <a:pt x="1737" y="22247"/>
                    <a:pt x="1956" y="21655"/>
                    <a:pt x="2371" y="21002"/>
                  </a:cubicBezTo>
                  <a:cubicBezTo>
                    <a:pt x="2787" y="20120"/>
                    <a:pt x="3228" y="19263"/>
                    <a:pt x="3228" y="18406"/>
                  </a:cubicBezTo>
                  <a:cubicBezTo>
                    <a:pt x="3228" y="18303"/>
                    <a:pt x="3228" y="18303"/>
                    <a:pt x="3332" y="18303"/>
                  </a:cubicBezTo>
                  <a:cubicBezTo>
                    <a:pt x="4215" y="17757"/>
                    <a:pt x="4422" y="16771"/>
                    <a:pt x="5383" y="16459"/>
                  </a:cubicBezTo>
                  <a:lnTo>
                    <a:pt x="5383" y="16459"/>
                  </a:lnTo>
                  <a:cubicBezTo>
                    <a:pt x="5456" y="17303"/>
                    <a:pt x="5080" y="18082"/>
                    <a:pt x="4562" y="18796"/>
                  </a:cubicBezTo>
                  <a:lnTo>
                    <a:pt x="4562" y="18796"/>
                  </a:lnTo>
                  <a:cubicBezTo>
                    <a:pt x="5119" y="18111"/>
                    <a:pt x="5590" y="17350"/>
                    <a:pt x="5513" y="16459"/>
                  </a:cubicBezTo>
                  <a:lnTo>
                    <a:pt x="5617" y="16459"/>
                  </a:lnTo>
                  <a:cubicBezTo>
                    <a:pt x="5928" y="16355"/>
                    <a:pt x="6162" y="16226"/>
                    <a:pt x="6369" y="16018"/>
                  </a:cubicBezTo>
                  <a:close/>
                  <a:moveTo>
                    <a:pt x="4463" y="22212"/>
                  </a:moveTo>
                  <a:cubicBezTo>
                    <a:pt x="5089" y="22212"/>
                    <a:pt x="5705" y="22359"/>
                    <a:pt x="6369" y="22612"/>
                  </a:cubicBezTo>
                  <a:cubicBezTo>
                    <a:pt x="6811" y="22716"/>
                    <a:pt x="7122" y="22846"/>
                    <a:pt x="7564" y="22949"/>
                  </a:cubicBezTo>
                  <a:lnTo>
                    <a:pt x="7018" y="22949"/>
                  </a:lnTo>
                  <a:cubicBezTo>
                    <a:pt x="6115" y="22773"/>
                    <a:pt x="5033" y="22358"/>
                    <a:pt x="4087" y="22358"/>
                  </a:cubicBezTo>
                  <a:cubicBezTo>
                    <a:pt x="3783" y="22358"/>
                    <a:pt x="3493" y="22401"/>
                    <a:pt x="3228" y="22508"/>
                  </a:cubicBezTo>
                  <a:lnTo>
                    <a:pt x="3228" y="22404"/>
                  </a:lnTo>
                  <a:cubicBezTo>
                    <a:pt x="3654" y="22272"/>
                    <a:pt x="4061" y="22212"/>
                    <a:pt x="4463" y="22212"/>
                  </a:cubicBezTo>
                  <a:close/>
                  <a:moveTo>
                    <a:pt x="4347" y="22409"/>
                  </a:moveTo>
                  <a:cubicBezTo>
                    <a:pt x="4626" y="22409"/>
                    <a:pt x="4907" y="22443"/>
                    <a:pt x="5175" y="22508"/>
                  </a:cubicBezTo>
                  <a:cubicBezTo>
                    <a:pt x="5617" y="22612"/>
                    <a:pt x="6162" y="22846"/>
                    <a:pt x="6681" y="23053"/>
                  </a:cubicBezTo>
                  <a:lnTo>
                    <a:pt x="6369" y="23053"/>
                  </a:lnTo>
                  <a:cubicBezTo>
                    <a:pt x="5928" y="22949"/>
                    <a:pt x="5513" y="22716"/>
                    <a:pt x="5071" y="22612"/>
                  </a:cubicBezTo>
                  <a:cubicBezTo>
                    <a:pt x="4851" y="22560"/>
                    <a:pt x="4637" y="22534"/>
                    <a:pt x="4409" y="22534"/>
                  </a:cubicBezTo>
                  <a:cubicBezTo>
                    <a:pt x="4182" y="22534"/>
                    <a:pt x="3942" y="22560"/>
                    <a:pt x="3669" y="22612"/>
                  </a:cubicBezTo>
                  <a:cubicBezTo>
                    <a:pt x="3020" y="22716"/>
                    <a:pt x="2371" y="23157"/>
                    <a:pt x="2034" y="23702"/>
                  </a:cubicBezTo>
                  <a:lnTo>
                    <a:pt x="2034" y="23599"/>
                  </a:lnTo>
                  <a:cubicBezTo>
                    <a:pt x="2268" y="23365"/>
                    <a:pt x="2475" y="23053"/>
                    <a:pt x="2683" y="22949"/>
                  </a:cubicBezTo>
                  <a:cubicBezTo>
                    <a:pt x="3129" y="22575"/>
                    <a:pt x="3734" y="22409"/>
                    <a:pt x="4347" y="22409"/>
                  </a:cubicBezTo>
                  <a:close/>
                  <a:moveTo>
                    <a:pt x="4429" y="22599"/>
                  </a:moveTo>
                  <a:cubicBezTo>
                    <a:pt x="4528" y="22599"/>
                    <a:pt x="4629" y="22604"/>
                    <a:pt x="4734" y="22612"/>
                  </a:cubicBezTo>
                  <a:cubicBezTo>
                    <a:pt x="5175" y="22716"/>
                    <a:pt x="5617" y="22949"/>
                    <a:pt x="6032" y="23053"/>
                  </a:cubicBezTo>
                  <a:cubicBezTo>
                    <a:pt x="4968" y="23053"/>
                    <a:pt x="3877" y="23053"/>
                    <a:pt x="2917" y="23702"/>
                  </a:cubicBezTo>
                  <a:cubicBezTo>
                    <a:pt x="2371" y="24144"/>
                    <a:pt x="1826" y="24663"/>
                    <a:pt x="1489" y="25312"/>
                  </a:cubicBezTo>
                  <a:cubicBezTo>
                    <a:pt x="1489" y="24897"/>
                    <a:pt x="1722" y="24455"/>
                    <a:pt x="1826" y="24144"/>
                  </a:cubicBezTo>
                  <a:cubicBezTo>
                    <a:pt x="2518" y="23141"/>
                    <a:pt x="3299" y="22599"/>
                    <a:pt x="4429" y="22599"/>
                  </a:cubicBezTo>
                  <a:close/>
                  <a:moveTo>
                    <a:pt x="8109" y="7788"/>
                  </a:moveTo>
                  <a:cubicBezTo>
                    <a:pt x="8420" y="8230"/>
                    <a:pt x="8862" y="8567"/>
                    <a:pt x="8628" y="9216"/>
                  </a:cubicBezTo>
                  <a:lnTo>
                    <a:pt x="8628" y="9736"/>
                  </a:lnTo>
                  <a:cubicBezTo>
                    <a:pt x="8862" y="10073"/>
                    <a:pt x="9069" y="10385"/>
                    <a:pt x="8758" y="10826"/>
                  </a:cubicBezTo>
                  <a:cubicBezTo>
                    <a:pt x="8628" y="11034"/>
                    <a:pt x="8524" y="11163"/>
                    <a:pt x="8524" y="11267"/>
                  </a:cubicBezTo>
                  <a:cubicBezTo>
                    <a:pt x="8316" y="11683"/>
                    <a:pt x="8213" y="12228"/>
                    <a:pt x="7979" y="12669"/>
                  </a:cubicBezTo>
                  <a:cubicBezTo>
                    <a:pt x="7771" y="13214"/>
                    <a:pt x="7018" y="13759"/>
                    <a:pt x="6577" y="14175"/>
                  </a:cubicBezTo>
                  <a:cubicBezTo>
                    <a:pt x="5720" y="14928"/>
                    <a:pt x="4526" y="15161"/>
                    <a:pt x="3566" y="15706"/>
                  </a:cubicBezTo>
                  <a:cubicBezTo>
                    <a:pt x="3020" y="16018"/>
                    <a:pt x="2683" y="16459"/>
                    <a:pt x="2371" y="16875"/>
                  </a:cubicBezTo>
                  <a:cubicBezTo>
                    <a:pt x="2475" y="16667"/>
                    <a:pt x="2579" y="16459"/>
                    <a:pt x="2579" y="16226"/>
                  </a:cubicBezTo>
                  <a:lnTo>
                    <a:pt x="2579" y="16226"/>
                  </a:lnTo>
                  <a:cubicBezTo>
                    <a:pt x="2268" y="17004"/>
                    <a:pt x="1826" y="17654"/>
                    <a:pt x="1489" y="18406"/>
                  </a:cubicBezTo>
                  <a:cubicBezTo>
                    <a:pt x="1073" y="19367"/>
                    <a:pt x="840" y="20353"/>
                    <a:pt x="632" y="21314"/>
                  </a:cubicBezTo>
                  <a:cubicBezTo>
                    <a:pt x="435" y="22869"/>
                    <a:pt x="425" y="24400"/>
                    <a:pt x="692" y="25953"/>
                  </a:cubicBezTo>
                  <a:lnTo>
                    <a:pt x="692" y="25953"/>
                  </a:lnTo>
                  <a:cubicBezTo>
                    <a:pt x="1" y="23694"/>
                    <a:pt x="439" y="20959"/>
                    <a:pt x="1177" y="18822"/>
                  </a:cubicBezTo>
                  <a:cubicBezTo>
                    <a:pt x="1489" y="17965"/>
                    <a:pt x="1826" y="17212"/>
                    <a:pt x="2268" y="16563"/>
                  </a:cubicBezTo>
                  <a:cubicBezTo>
                    <a:pt x="2371" y="16459"/>
                    <a:pt x="2371" y="16459"/>
                    <a:pt x="2371" y="16355"/>
                  </a:cubicBezTo>
                  <a:lnTo>
                    <a:pt x="2475" y="16355"/>
                  </a:lnTo>
                  <a:lnTo>
                    <a:pt x="2475" y="16226"/>
                  </a:lnTo>
                  <a:cubicBezTo>
                    <a:pt x="2579" y="16122"/>
                    <a:pt x="2579" y="16018"/>
                    <a:pt x="2683" y="16018"/>
                  </a:cubicBezTo>
                  <a:cubicBezTo>
                    <a:pt x="3124" y="15473"/>
                    <a:pt x="3773" y="15161"/>
                    <a:pt x="4215" y="14928"/>
                  </a:cubicBezTo>
                  <a:cubicBezTo>
                    <a:pt x="4864" y="14512"/>
                    <a:pt x="5617" y="14175"/>
                    <a:pt x="6266" y="13759"/>
                  </a:cubicBezTo>
                  <a:cubicBezTo>
                    <a:pt x="6915" y="13214"/>
                    <a:pt x="8109" y="12565"/>
                    <a:pt x="8213" y="11579"/>
                  </a:cubicBezTo>
                  <a:lnTo>
                    <a:pt x="8213" y="11579"/>
                  </a:lnTo>
                  <a:cubicBezTo>
                    <a:pt x="7667" y="13110"/>
                    <a:pt x="5720" y="13967"/>
                    <a:pt x="4526" y="14720"/>
                  </a:cubicBezTo>
                  <a:cubicBezTo>
                    <a:pt x="4085" y="14928"/>
                    <a:pt x="3436" y="15161"/>
                    <a:pt x="3020" y="15577"/>
                  </a:cubicBezTo>
                  <a:cubicBezTo>
                    <a:pt x="3020" y="15473"/>
                    <a:pt x="3124" y="15473"/>
                    <a:pt x="3124" y="15369"/>
                  </a:cubicBezTo>
                  <a:lnTo>
                    <a:pt x="3228" y="15369"/>
                  </a:lnTo>
                  <a:lnTo>
                    <a:pt x="3228" y="15265"/>
                  </a:lnTo>
                  <a:cubicBezTo>
                    <a:pt x="3352" y="15141"/>
                    <a:pt x="3501" y="15027"/>
                    <a:pt x="3661" y="14920"/>
                  </a:cubicBezTo>
                  <a:lnTo>
                    <a:pt x="3661" y="14920"/>
                  </a:lnTo>
                  <a:cubicBezTo>
                    <a:pt x="3540" y="14989"/>
                    <a:pt x="3429" y="15064"/>
                    <a:pt x="3332" y="15161"/>
                  </a:cubicBezTo>
                  <a:cubicBezTo>
                    <a:pt x="3332" y="15057"/>
                    <a:pt x="3436" y="15057"/>
                    <a:pt x="3436" y="14928"/>
                  </a:cubicBezTo>
                  <a:cubicBezTo>
                    <a:pt x="3877" y="14512"/>
                    <a:pt x="4630" y="14071"/>
                    <a:pt x="5071" y="13759"/>
                  </a:cubicBezTo>
                  <a:cubicBezTo>
                    <a:pt x="5617" y="13318"/>
                    <a:pt x="6162" y="12669"/>
                    <a:pt x="6577" y="12124"/>
                  </a:cubicBezTo>
                  <a:cubicBezTo>
                    <a:pt x="7330" y="11267"/>
                    <a:pt x="7875" y="10177"/>
                    <a:pt x="7875" y="8983"/>
                  </a:cubicBezTo>
                  <a:cubicBezTo>
                    <a:pt x="7875" y="8881"/>
                    <a:pt x="7875" y="8879"/>
                    <a:pt x="7972" y="8782"/>
                  </a:cubicBezTo>
                  <a:lnTo>
                    <a:pt x="7972" y="8782"/>
                  </a:lnTo>
                  <a:cubicBezTo>
                    <a:pt x="7977" y="8635"/>
                    <a:pt x="7979" y="8485"/>
                    <a:pt x="7979" y="8334"/>
                  </a:cubicBezTo>
                  <a:cubicBezTo>
                    <a:pt x="8109" y="8230"/>
                    <a:pt x="8109" y="8022"/>
                    <a:pt x="8109" y="7788"/>
                  </a:cubicBezTo>
                  <a:close/>
                  <a:moveTo>
                    <a:pt x="13171" y="16122"/>
                  </a:moveTo>
                  <a:lnTo>
                    <a:pt x="13171" y="16122"/>
                  </a:lnTo>
                  <a:cubicBezTo>
                    <a:pt x="12522" y="16771"/>
                    <a:pt x="11665" y="17316"/>
                    <a:pt x="10913" y="17757"/>
                  </a:cubicBezTo>
                  <a:cubicBezTo>
                    <a:pt x="10056" y="18303"/>
                    <a:pt x="9173" y="18822"/>
                    <a:pt x="8213" y="19263"/>
                  </a:cubicBezTo>
                  <a:cubicBezTo>
                    <a:pt x="7226" y="19601"/>
                    <a:pt x="6266" y="19808"/>
                    <a:pt x="5383" y="20250"/>
                  </a:cubicBezTo>
                  <a:cubicBezTo>
                    <a:pt x="2579" y="21548"/>
                    <a:pt x="632" y="24559"/>
                    <a:pt x="1385" y="27596"/>
                  </a:cubicBezTo>
                  <a:cubicBezTo>
                    <a:pt x="1281" y="27493"/>
                    <a:pt x="1281" y="27493"/>
                    <a:pt x="1281" y="27389"/>
                  </a:cubicBezTo>
                  <a:cubicBezTo>
                    <a:pt x="1073" y="25649"/>
                    <a:pt x="1073" y="24144"/>
                    <a:pt x="2138" y="22612"/>
                  </a:cubicBezTo>
                  <a:cubicBezTo>
                    <a:pt x="3228" y="21106"/>
                    <a:pt x="5071" y="20016"/>
                    <a:pt x="6811" y="19471"/>
                  </a:cubicBezTo>
                  <a:cubicBezTo>
                    <a:pt x="7564" y="19263"/>
                    <a:pt x="8316" y="19055"/>
                    <a:pt x="9069" y="18718"/>
                  </a:cubicBezTo>
                  <a:cubicBezTo>
                    <a:pt x="10056" y="18303"/>
                    <a:pt x="10913" y="17654"/>
                    <a:pt x="11769" y="17108"/>
                  </a:cubicBezTo>
                  <a:cubicBezTo>
                    <a:pt x="12211" y="16771"/>
                    <a:pt x="12756" y="16459"/>
                    <a:pt x="13171" y="16122"/>
                  </a:cubicBezTo>
                  <a:close/>
                  <a:moveTo>
                    <a:pt x="3436" y="0"/>
                  </a:moveTo>
                  <a:cubicBezTo>
                    <a:pt x="3332" y="0"/>
                    <a:pt x="3332" y="0"/>
                    <a:pt x="3332" y="130"/>
                  </a:cubicBezTo>
                  <a:cubicBezTo>
                    <a:pt x="3566" y="1091"/>
                    <a:pt x="3981" y="1843"/>
                    <a:pt x="4085" y="2934"/>
                  </a:cubicBezTo>
                  <a:cubicBezTo>
                    <a:pt x="4215" y="3583"/>
                    <a:pt x="4085" y="4128"/>
                    <a:pt x="3773" y="4673"/>
                  </a:cubicBezTo>
                  <a:cubicBezTo>
                    <a:pt x="3566" y="5192"/>
                    <a:pt x="3332" y="5634"/>
                    <a:pt x="3332" y="6179"/>
                  </a:cubicBezTo>
                  <a:cubicBezTo>
                    <a:pt x="3332" y="6387"/>
                    <a:pt x="3436" y="6828"/>
                    <a:pt x="3566" y="7036"/>
                  </a:cubicBezTo>
                  <a:cubicBezTo>
                    <a:pt x="3669" y="7477"/>
                    <a:pt x="3877" y="7788"/>
                    <a:pt x="3669" y="8334"/>
                  </a:cubicBezTo>
                  <a:cubicBezTo>
                    <a:pt x="3669" y="8671"/>
                    <a:pt x="3436" y="8879"/>
                    <a:pt x="3332" y="9216"/>
                  </a:cubicBezTo>
                  <a:cubicBezTo>
                    <a:pt x="3124" y="10514"/>
                    <a:pt x="3228" y="11812"/>
                    <a:pt x="3124" y="12981"/>
                  </a:cubicBezTo>
                  <a:cubicBezTo>
                    <a:pt x="3124" y="14512"/>
                    <a:pt x="2371" y="15810"/>
                    <a:pt x="1722" y="17108"/>
                  </a:cubicBezTo>
                  <a:cubicBezTo>
                    <a:pt x="1722" y="17316"/>
                    <a:pt x="1619" y="17420"/>
                    <a:pt x="1489" y="17654"/>
                  </a:cubicBezTo>
                  <a:cubicBezTo>
                    <a:pt x="1177" y="18303"/>
                    <a:pt x="840" y="19055"/>
                    <a:pt x="632" y="19912"/>
                  </a:cubicBezTo>
                  <a:cubicBezTo>
                    <a:pt x="191" y="21548"/>
                    <a:pt x="87" y="23702"/>
                    <a:pt x="528" y="25442"/>
                  </a:cubicBezTo>
                  <a:cubicBezTo>
                    <a:pt x="424" y="25312"/>
                    <a:pt x="424" y="25208"/>
                    <a:pt x="424" y="25208"/>
                  </a:cubicBezTo>
                  <a:cubicBezTo>
                    <a:pt x="424" y="25312"/>
                    <a:pt x="321" y="25442"/>
                    <a:pt x="321" y="25546"/>
                  </a:cubicBezTo>
                  <a:cubicBezTo>
                    <a:pt x="321" y="25649"/>
                    <a:pt x="321" y="25649"/>
                    <a:pt x="424" y="25649"/>
                  </a:cubicBezTo>
                  <a:cubicBezTo>
                    <a:pt x="632" y="26298"/>
                    <a:pt x="840" y="27051"/>
                    <a:pt x="1177" y="27700"/>
                  </a:cubicBezTo>
                  <a:cubicBezTo>
                    <a:pt x="1281" y="27908"/>
                    <a:pt x="1489" y="28038"/>
                    <a:pt x="1619" y="28245"/>
                  </a:cubicBezTo>
                  <a:lnTo>
                    <a:pt x="1722" y="28349"/>
                  </a:lnTo>
                  <a:cubicBezTo>
                    <a:pt x="1619" y="28142"/>
                    <a:pt x="1619" y="28038"/>
                    <a:pt x="1489" y="27908"/>
                  </a:cubicBezTo>
                  <a:cubicBezTo>
                    <a:pt x="1385" y="27493"/>
                    <a:pt x="1385" y="27051"/>
                    <a:pt x="1281" y="26610"/>
                  </a:cubicBezTo>
                  <a:lnTo>
                    <a:pt x="1385" y="26610"/>
                  </a:lnTo>
                  <a:cubicBezTo>
                    <a:pt x="1385" y="26506"/>
                    <a:pt x="1385" y="26506"/>
                    <a:pt x="1281" y="26402"/>
                  </a:cubicBezTo>
                  <a:cubicBezTo>
                    <a:pt x="1281" y="26298"/>
                    <a:pt x="1385" y="26195"/>
                    <a:pt x="1385" y="25961"/>
                  </a:cubicBezTo>
                  <a:cubicBezTo>
                    <a:pt x="1489" y="25312"/>
                    <a:pt x="2034" y="24793"/>
                    <a:pt x="2579" y="24248"/>
                  </a:cubicBezTo>
                  <a:cubicBezTo>
                    <a:pt x="3436" y="23495"/>
                    <a:pt x="4526" y="23261"/>
                    <a:pt x="5617" y="23261"/>
                  </a:cubicBezTo>
                  <a:cubicBezTo>
                    <a:pt x="6681" y="23157"/>
                    <a:pt x="9407" y="23365"/>
                    <a:pt x="9718" y="21963"/>
                  </a:cubicBezTo>
                  <a:cubicBezTo>
                    <a:pt x="9822" y="21651"/>
                    <a:pt x="9926" y="21314"/>
                    <a:pt x="10160" y="21106"/>
                  </a:cubicBezTo>
                  <a:lnTo>
                    <a:pt x="10160" y="21002"/>
                  </a:lnTo>
                  <a:cubicBezTo>
                    <a:pt x="10263" y="20899"/>
                    <a:pt x="10471" y="20899"/>
                    <a:pt x="10575" y="20899"/>
                  </a:cubicBezTo>
                  <a:cubicBezTo>
                    <a:pt x="10731" y="20899"/>
                    <a:pt x="10921" y="20945"/>
                    <a:pt x="11100" y="20945"/>
                  </a:cubicBezTo>
                  <a:cubicBezTo>
                    <a:pt x="11189" y="20945"/>
                    <a:pt x="11276" y="20933"/>
                    <a:pt x="11354" y="20899"/>
                  </a:cubicBezTo>
                  <a:cubicBezTo>
                    <a:pt x="12107" y="20353"/>
                    <a:pt x="12211" y="19601"/>
                    <a:pt x="12652" y="18822"/>
                  </a:cubicBezTo>
                  <a:cubicBezTo>
                    <a:pt x="12756" y="18406"/>
                    <a:pt x="13171" y="18069"/>
                    <a:pt x="13509" y="17757"/>
                  </a:cubicBezTo>
                  <a:cubicBezTo>
                    <a:pt x="13716" y="17316"/>
                    <a:pt x="13820" y="16771"/>
                    <a:pt x="13950" y="16355"/>
                  </a:cubicBezTo>
                  <a:cubicBezTo>
                    <a:pt x="14261" y="15577"/>
                    <a:pt x="14365" y="14928"/>
                    <a:pt x="14261" y="14175"/>
                  </a:cubicBezTo>
                  <a:lnTo>
                    <a:pt x="14261" y="13967"/>
                  </a:lnTo>
                  <a:cubicBezTo>
                    <a:pt x="14261" y="13915"/>
                    <a:pt x="14235" y="13889"/>
                    <a:pt x="14210" y="13889"/>
                  </a:cubicBezTo>
                  <a:cubicBezTo>
                    <a:pt x="14184" y="13889"/>
                    <a:pt x="14158" y="13915"/>
                    <a:pt x="14158" y="13967"/>
                  </a:cubicBezTo>
                  <a:cubicBezTo>
                    <a:pt x="14158" y="13915"/>
                    <a:pt x="14132" y="13889"/>
                    <a:pt x="14106" y="13889"/>
                  </a:cubicBezTo>
                  <a:cubicBezTo>
                    <a:pt x="14080" y="13889"/>
                    <a:pt x="14054" y="13915"/>
                    <a:pt x="14054" y="13967"/>
                  </a:cubicBezTo>
                  <a:lnTo>
                    <a:pt x="14054" y="14175"/>
                  </a:lnTo>
                  <a:cubicBezTo>
                    <a:pt x="13820" y="14824"/>
                    <a:pt x="13171" y="14824"/>
                    <a:pt x="12652" y="14928"/>
                  </a:cubicBezTo>
                  <a:cubicBezTo>
                    <a:pt x="12652" y="14876"/>
                    <a:pt x="12619" y="14850"/>
                    <a:pt x="12587" y="14850"/>
                  </a:cubicBezTo>
                  <a:cubicBezTo>
                    <a:pt x="12555" y="14850"/>
                    <a:pt x="12522" y="14876"/>
                    <a:pt x="12522" y="14928"/>
                  </a:cubicBezTo>
                  <a:lnTo>
                    <a:pt x="12314" y="14928"/>
                  </a:lnTo>
                  <a:cubicBezTo>
                    <a:pt x="11665" y="14928"/>
                    <a:pt x="11354" y="14616"/>
                    <a:pt x="10809" y="14408"/>
                  </a:cubicBezTo>
                  <a:cubicBezTo>
                    <a:pt x="10703" y="14352"/>
                    <a:pt x="10591" y="14329"/>
                    <a:pt x="10478" y="14329"/>
                  </a:cubicBezTo>
                  <a:cubicBezTo>
                    <a:pt x="10119" y="14329"/>
                    <a:pt x="9747" y="14562"/>
                    <a:pt x="9511" y="14720"/>
                  </a:cubicBezTo>
                  <a:cubicBezTo>
                    <a:pt x="9277" y="14928"/>
                    <a:pt x="9173" y="15161"/>
                    <a:pt x="9069" y="15369"/>
                  </a:cubicBezTo>
                  <a:cubicBezTo>
                    <a:pt x="8924" y="15727"/>
                    <a:pt x="8757" y="15850"/>
                    <a:pt x="8583" y="15850"/>
                  </a:cubicBezTo>
                  <a:cubicBezTo>
                    <a:pt x="8227" y="15850"/>
                    <a:pt x="7843" y="15335"/>
                    <a:pt x="7564" y="15265"/>
                  </a:cubicBezTo>
                  <a:cubicBezTo>
                    <a:pt x="7478" y="15245"/>
                    <a:pt x="7398" y="15236"/>
                    <a:pt x="7322" y="15236"/>
                  </a:cubicBezTo>
                  <a:cubicBezTo>
                    <a:pt x="6616" y="15236"/>
                    <a:pt x="6296" y="16028"/>
                    <a:pt x="5617" y="16122"/>
                  </a:cubicBezTo>
                  <a:cubicBezTo>
                    <a:pt x="4864" y="16355"/>
                    <a:pt x="4422" y="16667"/>
                    <a:pt x="3981" y="17316"/>
                  </a:cubicBezTo>
                  <a:cubicBezTo>
                    <a:pt x="3436" y="18173"/>
                    <a:pt x="2579" y="18406"/>
                    <a:pt x="2138" y="19263"/>
                  </a:cubicBezTo>
                  <a:cubicBezTo>
                    <a:pt x="1281" y="21002"/>
                    <a:pt x="736" y="22716"/>
                    <a:pt x="1073" y="24663"/>
                  </a:cubicBezTo>
                  <a:cubicBezTo>
                    <a:pt x="840" y="22846"/>
                    <a:pt x="1489" y="19601"/>
                    <a:pt x="3124" y="18406"/>
                  </a:cubicBezTo>
                  <a:lnTo>
                    <a:pt x="3124" y="18406"/>
                  </a:lnTo>
                  <a:cubicBezTo>
                    <a:pt x="3020" y="19601"/>
                    <a:pt x="2371" y="20561"/>
                    <a:pt x="1826" y="21651"/>
                  </a:cubicBezTo>
                  <a:cubicBezTo>
                    <a:pt x="1489" y="22404"/>
                    <a:pt x="1281" y="23261"/>
                    <a:pt x="1281" y="24144"/>
                  </a:cubicBezTo>
                  <a:cubicBezTo>
                    <a:pt x="973" y="25093"/>
                    <a:pt x="970" y="25941"/>
                    <a:pt x="1070" y="26912"/>
                  </a:cubicBezTo>
                  <a:lnTo>
                    <a:pt x="1070" y="26912"/>
                  </a:lnTo>
                  <a:cubicBezTo>
                    <a:pt x="1051" y="26820"/>
                    <a:pt x="970" y="26725"/>
                    <a:pt x="970" y="26610"/>
                  </a:cubicBezTo>
                  <a:cubicBezTo>
                    <a:pt x="528" y="24663"/>
                    <a:pt x="424" y="22949"/>
                    <a:pt x="840" y="21002"/>
                  </a:cubicBezTo>
                  <a:cubicBezTo>
                    <a:pt x="970" y="20120"/>
                    <a:pt x="1281" y="19263"/>
                    <a:pt x="1619" y="18510"/>
                  </a:cubicBezTo>
                  <a:cubicBezTo>
                    <a:pt x="1619" y="18303"/>
                    <a:pt x="1722" y="18069"/>
                    <a:pt x="1826" y="17861"/>
                  </a:cubicBezTo>
                  <a:lnTo>
                    <a:pt x="1930" y="17861"/>
                  </a:lnTo>
                  <a:cubicBezTo>
                    <a:pt x="2268" y="17316"/>
                    <a:pt x="2475" y="16875"/>
                    <a:pt x="2917" y="16459"/>
                  </a:cubicBezTo>
                  <a:cubicBezTo>
                    <a:pt x="3228" y="16018"/>
                    <a:pt x="3877" y="15706"/>
                    <a:pt x="4422" y="15473"/>
                  </a:cubicBezTo>
                  <a:cubicBezTo>
                    <a:pt x="5383" y="15057"/>
                    <a:pt x="6162" y="14824"/>
                    <a:pt x="7018" y="14175"/>
                  </a:cubicBezTo>
                  <a:cubicBezTo>
                    <a:pt x="7667" y="13526"/>
                    <a:pt x="8213" y="12877"/>
                    <a:pt x="8420" y="12020"/>
                  </a:cubicBezTo>
                  <a:cubicBezTo>
                    <a:pt x="8524" y="11371"/>
                    <a:pt x="9277" y="10722"/>
                    <a:pt x="8965" y="10073"/>
                  </a:cubicBezTo>
                  <a:cubicBezTo>
                    <a:pt x="8758" y="9632"/>
                    <a:pt x="8862" y="9216"/>
                    <a:pt x="8862" y="8775"/>
                  </a:cubicBezTo>
                  <a:cubicBezTo>
                    <a:pt x="8862" y="8437"/>
                    <a:pt x="8628" y="8126"/>
                    <a:pt x="8420" y="7918"/>
                  </a:cubicBezTo>
                  <a:cubicBezTo>
                    <a:pt x="7875" y="7373"/>
                    <a:pt x="8109" y="6724"/>
                    <a:pt x="7979" y="6075"/>
                  </a:cubicBezTo>
                  <a:cubicBezTo>
                    <a:pt x="7979" y="5634"/>
                    <a:pt x="7771" y="5322"/>
                    <a:pt x="7564" y="4985"/>
                  </a:cubicBezTo>
                  <a:cubicBezTo>
                    <a:pt x="7122" y="4024"/>
                    <a:pt x="6266" y="3479"/>
                    <a:pt x="5617" y="2596"/>
                  </a:cubicBezTo>
                  <a:cubicBezTo>
                    <a:pt x="4864" y="1740"/>
                    <a:pt x="4318" y="779"/>
                    <a:pt x="343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0" name="Google Shape;8190;p68"/>
            <p:cNvSpPr/>
            <p:nvPr/>
          </p:nvSpPr>
          <p:spPr>
            <a:xfrm>
              <a:off x="1230450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5" y="0"/>
                  </a:moveTo>
                  <a:cubicBezTo>
                    <a:pt x="105" y="104"/>
                    <a:pt x="105" y="104"/>
                    <a:pt x="1" y="104"/>
                  </a:cubicBezTo>
                  <a:lnTo>
                    <a:pt x="105" y="104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1" name="Google Shape;8191;p68"/>
            <p:cNvSpPr/>
            <p:nvPr/>
          </p:nvSpPr>
          <p:spPr>
            <a:xfrm>
              <a:off x="1135700" y="3837500"/>
              <a:ext cx="16250" cy="38300"/>
            </a:xfrm>
            <a:custGeom>
              <a:avLst/>
              <a:gdLst/>
              <a:ahLst/>
              <a:cxnLst/>
              <a:rect l="l" t="t" r="r" b="b"/>
              <a:pathLst>
                <a:path w="650" h="1532" extrusionOk="0">
                  <a:moveTo>
                    <a:pt x="1" y="0"/>
                  </a:moveTo>
                  <a:cubicBezTo>
                    <a:pt x="172" y="323"/>
                    <a:pt x="329" y="647"/>
                    <a:pt x="442" y="960"/>
                  </a:cubicBezTo>
                  <a:lnTo>
                    <a:pt x="442" y="960"/>
                  </a:lnTo>
                  <a:cubicBezTo>
                    <a:pt x="437" y="627"/>
                    <a:pt x="333" y="228"/>
                    <a:pt x="131" y="0"/>
                  </a:cubicBezTo>
                  <a:close/>
                  <a:moveTo>
                    <a:pt x="442" y="960"/>
                  </a:moveTo>
                  <a:lnTo>
                    <a:pt x="442" y="960"/>
                  </a:lnTo>
                  <a:cubicBezTo>
                    <a:pt x="442" y="969"/>
                    <a:pt x="442" y="978"/>
                    <a:pt x="442" y="987"/>
                  </a:cubicBezTo>
                  <a:cubicBezTo>
                    <a:pt x="442" y="1054"/>
                    <a:pt x="485" y="1121"/>
                    <a:pt x="516" y="1188"/>
                  </a:cubicBezTo>
                  <a:lnTo>
                    <a:pt x="516" y="1188"/>
                  </a:lnTo>
                  <a:cubicBezTo>
                    <a:pt x="494" y="1113"/>
                    <a:pt x="469" y="1037"/>
                    <a:pt x="442" y="960"/>
                  </a:cubicBezTo>
                  <a:close/>
                  <a:moveTo>
                    <a:pt x="516" y="1188"/>
                  </a:moveTo>
                  <a:cubicBezTo>
                    <a:pt x="527" y="1225"/>
                    <a:pt x="537" y="1262"/>
                    <a:pt x="546" y="1298"/>
                  </a:cubicBezTo>
                  <a:cubicBezTo>
                    <a:pt x="546" y="1261"/>
                    <a:pt x="533" y="1225"/>
                    <a:pt x="516" y="1188"/>
                  </a:cubicBezTo>
                  <a:close/>
                  <a:moveTo>
                    <a:pt x="546" y="1298"/>
                  </a:moveTo>
                  <a:cubicBezTo>
                    <a:pt x="546" y="1402"/>
                    <a:pt x="650" y="1402"/>
                    <a:pt x="650" y="1532"/>
                  </a:cubicBezTo>
                  <a:cubicBezTo>
                    <a:pt x="650" y="1402"/>
                    <a:pt x="650" y="1298"/>
                    <a:pt x="546" y="129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2" name="Google Shape;8192;p68"/>
            <p:cNvSpPr/>
            <p:nvPr/>
          </p:nvSpPr>
          <p:spPr>
            <a:xfrm>
              <a:off x="1262925" y="3324125"/>
              <a:ext cx="2600" cy="13000"/>
            </a:xfrm>
            <a:custGeom>
              <a:avLst/>
              <a:gdLst/>
              <a:ahLst/>
              <a:cxnLst/>
              <a:rect l="l" t="t" r="r" b="b"/>
              <a:pathLst>
                <a:path w="104" h="5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08"/>
                    <a:pt x="104" y="312"/>
                    <a:pt x="104" y="519"/>
                  </a:cubicBezTo>
                  <a:cubicBezTo>
                    <a:pt x="104" y="312"/>
                    <a:pt x="0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3" name="Google Shape;8193;p68"/>
            <p:cNvSpPr/>
            <p:nvPr/>
          </p:nvSpPr>
          <p:spPr>
            <a:xfrm>
              <a:off x="1220075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4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4" name="Google Shape;8194;p68"/>
            <p:cNvSpPr/>
            <p:nvPr/>
          </p:nvSpPr>
          <p:spPr>
            <a:xfrm>
              <a:off x="1222675" y="3694050"/>
              <a:ext cx="21450" cy="19500"/>
            </a:xfrm>
            <a:custGeom>
              <a:avLst/>
              <a:gdLst/>
              <a:ahLst/>
              <a:cxnLst/>
              <a:rect l="l" t="t" r="r" b="b"/>
              <a:pathLst>
                <a:path w="858" h="780" extrusionOk="0">
                  <a:moveTo>
                    <a:pt x="857" y="1"/>
                  </a:moveTo>
                  <a:lnTo>
                    <a:pt x="857" y="1"/>
                  </a:lnTo>
                  <a:cubicBezTo>
                    <a:pt x="778" y="50"/>
                    <a:pt x="714" y="111"/>
                    <a:pt x="652" y="173"/>
                  </a:cubicBezTo>
                  <a:lnTo>
                    <a:pt x="652" y="173"/>
                  </a:lnTo>
                  <a:cubicBezTo>
                    <a:pt x="718" y="113"/>
                    <a:pt x="785" y="55"/>
                    <a:pt x="857" y="1"/>
                  </a:cubicBezTo>
                  <a:close/>
                  <a:moveTo>
                    <a:pt x="652" y="173"/>
                  </a:moveTo>
                  <a:cubicBezTo>
                    <a:pt x="598" y="222"/>
                    <a:pt x="546" y="273"/>
                    <a:pt x="494" y="325"/>
                  </a:cubicBezTo>
                  <a:lnTo>
                    <a:pt x="494" y="325"/>
                  </a:lnTo>
                  <a:cubicBezTo>
                    <a:pt x="550" y="277"/>
                    <a:pt x="600" y="225"/>
                    <a:pt x="652" y="173"/>
                  </a:cubicBezTo>
                  <a:close/>
                  <a:moveTo>
                    <a:pt x="494" y="325"/>
                  </a:moveTo>
                  <a:cubicBezTo>
                    <a:pt x="441" y="370"/>
                    <a:pt x="382" y="411"/>
                    <a:pt x="312" y="442"/>
                  </a:cubicBezTo>
                  <a:cubicBezTo>
                    <a:pt x="208" y="546"/>
                    <a:pt x="104" y="650"/>
                    <a:pt x="0" y="780"/>
                  </a:cubicBezTo>
                  <a:cubicBezTo>
                    <a:pt x="181" y="644"/>
                    <a:pt x="336" y="482"/>
                    <a:pt x="494" y="32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195" name="Google Shape;819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369723" y="-281452"/>
            <a:ext cx="1392917" cy="315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Google Shape;81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80" y="6052413"/>
            <a:ext cx="1565238" cy="315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Google Shape;819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653" y="328484"/>
            <a:ext cx="1193055" cy="64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Google Shape;819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70646" y="8108453"/>
            <a:ext cx="662255" cy="1263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9" name="Google Shape;8199;p68"/>
          <p:cNvGrpSpPr/>
          <p:nvPr/>
        </p:nvGrpSpPr>
        <p:grpSpPr>
          <a:xfrm rot="-1247405">
            <a:off x="10367955" y="-572776"/>
            <a:ext cx="4252188" cy="7512060"/>
            <a:chOff x="1571200" y="2227500"/>
            <a:chExt cx="1814675" cy="2404400"/>
          </a:xfrm>
        </p:grpSpPr>
        <p:sp>
          <p:nvSpPr>
            <p:cNvPr id="8200" name="Google Shape;8200;p68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1" name="Google Shape;8201;p68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2" name="Google Shape;8202;p68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3" name="Google Shape;8203;p68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4" name="Google Shape;8204;p68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5" name="Google Shape;8205;p68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6" name="Google Shape;8206;p68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7" name="Google Shape;8207;p68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8" name="Google Shape;8208;p68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9" name="Google Shape;8209;p68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0" name="Google Shape;8210;p68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1" name="Google Shape;8211;p68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2" name="Google Shape;8212;p68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3" name="Google Shape;8213;p68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4" name="Google Shape;8214;p68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5" name="Google Shape;8215;p68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6" name="Google Shape;8216;p68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7" name="Google Shape;8217;p68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8" name="Google Shape;8218;p68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9" name="Google Shape;8219;p68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0" name="Google Shape;8220;p68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1" name="Google Shape;8221;p68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2" name="Google Shape;8222;p68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3" name="Google Shape;8223;p68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4" name="Google Shape;8224;p68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5" name="Google Shape;8225;p68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6" name="Google Shape;8226;p68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7" name="Google Shape;8227;p68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8" name="Google Shape;8228;p68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9" name="Google Shape;8229;p68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0" name="Google Shape;8230;p68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1" name="Google Shape;8231;p68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2" name="Google Shape;8232;p68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3" name="Google Shape;8233;p68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4" name="Google Shape;8234;p68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5" name="Google Shape;8235;p68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6" name="Google Shape;8236;p68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7" name="Google Shape;8237;p68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8" name="Google Shape;8238;p68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9" name="Google Shape;8239;p68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0" name="Google Shape;8240;p68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1" name="Google Shape;8241;p68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2" name="Google Shape;8242;p68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3" name="Google Shape;8243;p68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4" name="Google Shape;8244;p68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5" name="Google Shape;8245;p68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6" name="Google Shape;8246;p68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7" name="Google Shape;8247;p68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8" name="Google Shape;8248;p68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9" name="Google Shape;8249;p68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0" name="Google Shape;8250;p68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1" name="Google Shape;8251;p68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2" name="Google Shape;8252;p68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3" name="Google Shape;8253;p68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4" name="Google Shape;8254;p68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5" name="Google Shape;8255;p68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6" name="Google Shape;8256;p68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7" name="Google Shape;8257;p68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8" name="Google Shape;8258;p68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9" name="Google Shape;8259;p68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0" name="Google Shape;8260;p68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1" name="Google Shape;8261;p68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2" name="Google Shape;8262;p68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3" name="Google Shape;8263;p68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4" name="Google Shape;8264;p68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5" name="Google Shape;8265;p68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6" name="Google Shape;8266;p68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7" name="Google Shape;8267;p68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8" name="Google Shape;8268;p68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9" name="Google Shape;8269;p68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0" name="Google Shape;8270;p68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1" name="Google Shape;8271;p68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2" name="Google Shape;8272;p68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3" name="Google Shape;8273;p68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4" name="Google Shape;8274;p68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5" name="Google Shape;8275;p68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6" name="Google Shape;8276;p68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7" name="Google Shape;8277;p68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8" name="Google Shape;8278;p68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9" name="Google Shape;8279;p68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0" name="Google Shape;8280;p68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1" name="Google Shape;8281;p68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2" name="Google Shape;8282;p68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3" name="Google Shape;8283;p68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4" name="Google Shape;8284;p68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5" name="Google Shape;8285;p68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6" name="Google Shape;8286;p68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7" name="Google Shape;8287;p68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8" name="Google Shape;8288;p68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9" name="Google Shape;8289;p68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0" name="Google Shape;8290;p68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1" name="Google Shape;8291;p68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2" name="Google Shape;8292;p68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3" name="Google Shape;8293;p68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4" name="Google Shape;8294;p68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5" name="Google Shape;8295;p68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6" name="Google Shape;8296;p68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7" name="Google Shape;8297;p68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8" name="Google Shape;8298;p68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9" name="Google Shape;8299;p68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0" name="Google Shape;8300;p68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1" name="Google Shape;8301;p68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2" name="Google Shape;8302;p68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3" name="Google Shape;8303;p68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4" name="Google Shape;8304;p68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5" name="Google Shape;8305;p68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6" name="Google Shape;8306;p68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7" name="Google Shape;8307;p68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8" name="Google Shape;8308;p68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9" name="Google Shape;8309;p68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0" name="Google Shape;8310;p68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1" name="Google Shape;8311;p68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2" name="Google Shape;8312;p68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3" name="Google Shape;8313;p68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4" name="Google Shape;8314;p68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5" name="Google Shape;8315;p68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6" name="Google Shape;8316;p68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7" name="Google Shape;8317;p68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8" name="Google Shape;8318;p68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9" name="Google Shape;8319;p68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0" name="Google Shape;8320;p68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1" name="Google Shape;8321;p68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2" name="Google Shape;8322;p68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3" name="Google Shape;8323;p68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4" name="Google Shape;8324;p68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5" name="Google Shape;8325;p68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6" name="Google Shape;8326;p68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7" name="Google Shape;8327;p68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8" name="Google Shape;8328;p68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9" name="Google Shape;8329;p68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0" name="Google Shape;8330;p68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1" name="Google Shape;8331;p68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2" name="Google Shape;8332;p68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3" name="Google Shape;8333;p68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4" name="Google Shape;8334;p68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5" name="Google Shape;8335;p68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6" name="Google Shape;8336;p68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7" name="Google Shape;8337;p68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8" name="Google Shape;8338;p68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9" name="Google Shape;8339;p68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0" name="Google Shape;8340;p68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1" name="Google Shape;8341;p68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2" name="Google Shape;8342;p68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3" name="Google Shape;8343;p68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4" name="Google Shape;8344;p68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5" name="Google Shape;8345;p68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6" name="Google Shape;8346;p68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7" name="Google Shape;8347;p68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8" name="Google Shape;8348;p68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9" name="Google Shape;8349;p68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0" name="Google Shape;8350;p68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1" name="Google Shape;8351;p68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2" name="Google Shape;8352;p68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3" name="Google Shape;8353;p68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4" name="Google Shape;8354;p68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5" name="Google Shape;8355;p68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6" name="Google Shape;8356;p68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7" name="Google Shape;8357;p68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8" name="Google Shape;8358;p68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9" name="Google Shape;8359;p68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0" name="Google Shape;8360;p68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1" name="Google Shape;8361;p68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2" name="Google Shape;8362;p68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3" name="Google Shape;8363;p68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4" name="Google Shape;8364;p68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5" name="Google Shape;8365;p68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6" name="Google Shape;8366;p68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7" name="Google Shape;8367;p68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8" name="Google Shape;8368;p68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9" name="Google Shape;8369;p68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0" name="Google Shape;8370;p68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1" name="Google Shape;8371;p68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2" name="Google Shape;8372;p68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3" name="Google Shape;8373;p68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4" name="Google Shape;8374;p68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5" name="Google Shape;8375;p68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6" name="Google Shape;8376;p68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7" name="Google Shape;8377;p68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8" name="Google Shape;8378;p68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9" name="Google Shape;8379;p68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0" name="Google Shape;8380;p68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1" name="Google Shape;8381;p68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2" name="Google Shape;8382;p68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3" name="Google Shape;8383;p68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4" name="Google Shape;8384;p68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5" name="Google Shape;8385;p68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6" name="Google Shape;8386;p68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7" name="Google Shape;8387;p68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8" name="Google Shape;8388;p68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9" name="Google Shape;8389;p68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0" name="Google Shape;8390;p68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1" name="Google Shape;8391;p68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2" name="Google Shape;8392;p68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3" name="Google Shape;8393;p68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4" name="Google Shape;8394;p68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5" name="Google Shape;8395;p68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6" name="Google Shape;8396;p68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7" name="Google Shape;8397;p68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8" name="Google Shape;8398;p68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9" name="Google Shape;8399;p68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0" name="Google Shape;8400;p68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1" name="Google Shape;8401;p68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2" name="Google Shape;8402;p68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3" name="Google Shape;8403;p68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4" name="Google Shape;8404;p68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5" name="Google Shape;8405;p68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6" name="Google Shape;8406;p68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7" name="Google Shape;8407;p68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8" name="Google Shape;8408;p68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9" name="Google Shape;8409;p68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0" name="Google Shape;8410;p68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1" name="Google Shape;8411;p68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2" name="Google Shape;8412;p68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3" name="Google Shape;8413;p68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4" name="Google Shape;8414;p68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5" name="Google Shape;8415;p68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6" name="Google Shape;8416;p68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32944440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8" name="Google Shape;8418;p69"/>
          <p:cNvGrpSpPr/>
          <p:nvPr/>
        </p:nvGrpSpPr>
        <p:grpSpPr>
          <a:xfrm rot="-1243233">
            <a:off x="-1437847" y="-3699690"/>
            <a:ext cx="5081350" cy="8976887"/>
            <a:chOff x="1571200" y="2227500"/>
            <a:chExt cx="1814675" cy="2404400"/>
          </a:xfrm>
        </p:grpSpPr>
        <p:sp>
          <p:nvSpPr>
            <p:cNvPr id="8419" name="Google Shape;8419;p69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0" name="Google Shape;8420;p69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1" name="Google Shape;8421;p69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2" name="Google Shape;8422;p69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3" name="Google Shape;8423;p69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4" name="Google Shape;8424;p69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5" name="Google Shape;8425;p69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6" name="Google Shape;8426;p69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7" name="Google Shape;8427;p69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8" name="Google Shape;8428;p69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9" name="Google Shape;8429;p69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0" name="Google Shape;8430;p69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1" name="Google Shape;8431;p69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2" name="Google Shape;8432;p69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3" name="Google Shape;8433;p69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4" name="Google Shape;8434;p69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5" name="Google Shape;8435;p69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6" name="Google Shape;8436;p69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7" name="Google Shape;8437;p69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8" name="Google Shape;8438;p69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9" name="Google Shape;8439;p69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0" name="Google Shape;8440;p69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1" name="Google Shape;8441;p69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2" name="Google Shape;8442;p69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3" name="Google Shape;8443;p69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4" name="Google Shape;8444;p69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5" name="Google Shape;8445;p69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6" name="Google Shape;8446;p69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7" name="Google Shape;8447;p69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8" name="Google Shape;8448;p69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9" name="Google Shape;8449;p69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0" name="Google Shape;8450;p69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1" name="Google Shape;8451;p69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2" name="Google Shape;8452;p69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3" name="Google Shape;8453;p69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4" name="Google Shape;8454;p69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5" name="Google Shape;8455;p69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6" name="Google Shape;8456;p69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7" name="Google Shape;8457;p69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8" name="Google Shape;8458;p69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9" name="Google Shape;8459;p69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0" name="Google Shape;8460;p69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1" name="Google Shape;8461;p69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2" name="Google Shape;8462;p69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3" name="Google Shape;8463;p69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4" name="Google Shape;8464;p69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5" name="Google Shape;8465;p69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6" name="Google Shape;8466;p69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7" name="Google Shape;8467;p69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8" name="Google Shape;8468;p69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9" name="Google Shape;8469;p69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0" name="Google Shape;8470;p69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1" name="Google Shape;8471;p69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2" name="Google Shape;8472;p69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3" name="Google Shape;8473;p69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4" name="Google Shape;8474;p69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5" name="Google Shape;8475;p69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6" name="Google Shape;8476;p69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7" name="Google Shape;8477;p69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8" name="Google Shape;8478;p69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9" name="Google Shape;8479;p69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0" name="Google Shape;8480;p69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1" name="Google Shape;8481;p69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2" name="Google Shape;8482;p69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3" name="Google Shape;8483;p69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4" name="Google Shape;8484;p69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5" name="Google Shape;8485;p69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6" name="Google Shape;8486;p69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7" name="Google Shape;8487;p69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8" name="Google Shape;8488;p69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9" name="Google Shape;8489;p69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0" name="Google Shape;8490;p69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1" name="Google Shape;8491;p69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2" name="Google Shape;8492;p69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3" name="Google Shape;8493;p69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4" name="Google Shape;8494;p69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5" name="Google Shape;8495;p69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6" name="Google Shape;8496;p69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7" name="Google Shape;8497;p69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8" name="Google Shape;8498;p69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9" name="Google Shape;8499;p69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0" name="Google Shape;8500;p69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1" name="Google Shape;8501;p69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2" name="Google Shape;8502;p69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3" name="Google Shape;8503;p69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4" name="Google Shape;8504;p69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5" name="Google Shape;8505;p69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6" name="Google Shape;8506;p69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7" name="Google Shape;8507;p69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8" name="Google Shape;8508;p69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9" name="Google Shape;8509;p69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0" name="Google Shape;8510;p69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1" name="Google Shape;8511;p69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2" name="Google Shape;8512;p69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3" name="Google Shape;8513;p69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4" name="Google Shape;8514;p69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5" name="Google Shape;8515;p69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6" name="Google Shape;8516;p69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7" name="Google Shape;8517;p69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8" name="Google Shape;8518;p69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9" name="Google Shape;8519;p69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0" name="Google Shape;8520;p69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1" name="Google Shape;8521;p69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2" name="Google Shape;8522;p69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3" name="Google Shape;8523;p69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4" name="Google Shape;8524;p69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5" name="Google Shape;8525;p69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6" name="Google Shape;8526;p69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7" name="Google Shape;8527;p69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8" name="Google Shape;8528;p69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9" name="Google Shape;8529;p69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0" name="Google Shape;8530;p69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1" name="Google Shape;8531;p69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2" name="Google Shape;8532;p69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3" name="Google Shape;8533;p69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4" name="Google Shape;8534;p69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5" name="Google Shape;8535;p69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6" name="Google Shape;8536;p69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7" name="Google Shape;8537;p69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8" name="Google Shape;8538;p69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9" name="Google Shape;8539;p69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0" name="Google Shape;8540;p69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1" name="Google Shape;8541;p69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2" name="Google Shape;8542;p69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3" name="Google Shape;8543;p69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4" name="Google Shape;8544;p69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5" name="Google Shape;8545;p69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6" name="Google Shape;8546;p69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7" name="Google Shape;8547;p69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8" name="Google Shape;8548;p69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9" name="Google Shape;8549;p69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0" name="Google Shape;8550;p69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1" name="Google Shape;8551;p69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2" name="Google Shape;8552;p69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3" name="Google Shape;8553;p69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4" name="Google Shape;8554;p69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5" name="Google Shape;8555;p69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6" name="Google Shape;8556;p69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7" name="Google Shape;8557;p69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8" name="Google Shape;8558;p69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9" name="Google Shape;8559;p69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0" name="Google Shape;8560;p69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1" name="Google Shape;8561;p69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2" name="Google Shape;8562;p69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3" name="Google Shape;8563;p69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4" name="Google Shape;8564;p69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5" name="Google Shape;8565;p69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6" name="Google Shape;8566;p69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7" name="Google Shape;8567;p69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8" name="Google Shape;8568;p69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9" name="Google Shape;8569;p69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0" name="Google Shape;8570;p69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1" name="Google Shape;8571;p69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2" name="Google Shape;8572;p69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3" name="Google Shape;8573;p69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4" name="Google Shape;8574;p69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5" name="Google Shape;8575;p69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6" name="Google Shape;8576;p69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7" name="Google Shape;8577;p69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8" name="Google Shape;8578;p69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9" name="Google Shape;8579;p69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0" name="Google Shape;8580;p69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1" name="Google Shape;8581;p69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2" name="Google Shape;8582;p69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3" name="Google Shape;8583;p69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4" name="Google Shape;8584;p69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5" name="Google Shape;8585;p69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6" name="Google Shape;8586;p69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7" name="Google Shape;8587;p69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8" name="Google Shape;8588;p69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9" name="Google Shape;8589;p69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0" name="Google Shape;8590;p69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1" name="Google Shape;8591;p69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2" name="Google Shape;8592;p69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3" name="Google Shape;8593;p69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4" name="Google Shape;8594;p69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5" name="Google Shape;8595;p69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6" name="Google Shape;8596;p69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7" name="Google Shape;8597;p69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8" name="Google Shape;8598;p69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9" name="Google Shape;8599;p69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0" name="Google Shape;8600;p69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1" name="Google Shape;8601;p69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2" name="Google Shape;8602;p69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3" name="Google Shape;8603;p69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4" name="Google Shape;8604;p69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5" name="Google Shape;8605;p69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6" name="Google Shape;8606;p69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7" name="Google Shape;8607;p69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8" name="Google Shape;8608;p69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9" name="Google Shape;8609;p69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0" name="Google Shape;8610;p69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1" name="Google Shape;8611;p69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2" name="Google Shape;8612;p69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3" name="Google Shape;8613;p69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4" name="Google Shape;8614;p69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5" name="Google Shape;8615;p69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6" name="Google Shape;8616;p69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7" name="Google Shape;8617;p69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8" name="Google Shape;8618;p69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9" name="Google Shape;8619;p69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0" name="Google Shape;8620;p69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1" name="Google Shape;8621;p69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2" name="Google Shape;8622;p69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3" name="Google Shape;8623;p69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4" name="Google Shape;8624;p69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5" name="Google Shape;8625;p69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6" name="Google Shape;8626;p69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7" name="Google Shape;8627;p69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8" name="Google Shape;8628;p69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9" name="Google Shape;8629;p69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0" name="Google Shape;8630;p69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1" name="Google Shape;8631;p69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2" name="Google Shape;8632;p69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3" name="Google Shape;8633;p69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4" name="Google Shape;8634;p69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5" name="Google Shape;8635;p69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636" name="Google Shape;8636;p69"/>
          <p:cNvGrpSpPr/>
          <p:nvPr/>
        </p:nvGrpSpPr>
        <p:grpSpPr>
          <a:xfrm rot="402590" flipH="1">
            <a:off x="10914179" y="6622278"/>
            <a:ext cx="2573860" cy="4587019"/>
            <a:chOff x="3520850" y="3816075"/>
            <a:chExt cx="987175" cy="1319475"/>
          </a:xfrm>
        </p:grpSpPr>
        <p:sp>
          <p:nvSpPr>
            <p:cNvPr id="8637" name="Google Shape;8637;p69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8" name="Google Shape;8638;p69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9" name="Google Shape;8639;p69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0" name="Google Shape;8640;p69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1" name="Google Shape;8641;p69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2" name="Google Shape;8642;p69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3" name="Google Shape;8643;p69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4" name="Google Shape;8644;p69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5" name="Google Shape;8645;p69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6" name="Google Shape;8646;p69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7" name="Google Shape;8647;p69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8" name="Google Shape;8648;p69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9" name="Google Shape;8649;p69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0" name="Google Shape;8650;p69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1" name="Google Shape;8651;p69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2" name="Google Shape;8652;p69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3" name="Google Shape;8653;p69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4" name="Google Shape;8654;p69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5" name="Google Shape;8655;p69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6" name="Google Shape;8656;p69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7" name="Google Shape;8657;p69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8" name="Google Shape;8658;p69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9" name="Google Shape;8659;p69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0" name="Google Shape;8660;p69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1" name="Google Shape;8661;p69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2" name="Google Shape;8662;p69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8663" name="Google Shape;8663;p69"/>
          <p:cNvSpPr/>
          <p:nvPr/>
        </p:nvSpPr>
        <p:spPr>
          <a:xfrm>
            <a:off x="9256853" y="8282693"/>
            <a:ext cx="2132429" cy="1705925"/>
          </a:xfrm>
          <a:custGeom>
            <a:avLst/>
            <a:gdLst/>
            <a:ahLst/>
            <a:cxnLst/>
            <a:rect l="l" t="t" r="r" b="b"/>
            <a:pathLst>
              <a:path w="32452" h="19471" extrusionOk="0">
                <a:moveTo>
                  <a:pt x="6490" y="6594"/>
                </a:moveTo>
                <a:cubicBezTo>
                  <a:pt x="6475" y="6594"/>
                  <a:pt x="6459" y="6594"/>
                  <a:pt x="6443" y="6594"/>
                </a:cubicBezTo>
                <a:lnTo>
                  <a:pt x="6443" y="6594"/>
                </a:lnTo>
                <a:cubicBezTo>
                  <a:pt x="6513" y="6604"/>
                  <a:pt x="6583" y="6616"/>
                  <a:pt x="6653" y="6628"/>
                </a:cubicBezTo>
                <a:lnTo>
                  <a:pt x="6653" y="6628"/>
                </a:lnTo>
                <a:cubicBezTo>
                  <a:pt x="6598" y="6616"/>
                  <a:pt x="6544" y="6604"/>
                  <a:pt x="6490" y="6594"/>
                </a:cubicBezTo>
                <a:close/>
                <a:moveTo>
                  <a:pt x="5893" y="6438"/>
                </a:moveTo>
                <a:cubicBezTo>
                  <a:pt x="6276" y="6438"/>
                  <a:pt x="6659" y="6490"/>
                  <a:pt x="7036" y="6594"/>
                </a:cubicBezTo>
                <a:cubicBezTo>
                  <a:pt x="7618" y="6687"/>
                  <a:pt x="8200" y="6968"/>
                  <a:pt x="8782" y="7250"/>
                </a:cubicBezTo>
                <a:lnTo>
                  <a:pt x="8782" y="7250"/>
                </a:lnTo>
                <a:cubicBezTo>
                  <a:pt x="8735" y="7243"/>
                  <a:pt x="8688" y="7243"/>
                  <a:pt x="8645" y="7243"/>
                </a:cubicBezTo>
                <a:cubicBezTo>
                  <a:pt x="7981" y="6964"/>
                  <a:pt x="7317" y="6746"/>
                  <a:pt x="6653" y="6628"/>
                </a:cubicBezTo>
                <a:lnTo>
                  <a:pt x="6653" y="6628"/>
                </a:lnTo>
                <a:cubicBezTo>
                  <a:pt x="7161" y="6743"/>
                  <a:pt x="7738" y="6952"/>
                  <a:pt x="8230" y="7139"/>
                </a:cubicBezTo>
                <a:cubicBezTo>
                  <a:pt x="7892" y="7139"/>
                  <a:pt x="7451" y="7035"/>
                  <a:pt x="7139" y="7035"/>
                </a:cubicBezTo>
                <a:cubicBezTo>
                  <a:pt x="6539" y="6987"/>
                  <a:pt x="5916" y="6934"/>
                  <a:pt x="5301" y="6934"/>
                </a:cubicBezTo>
                <a:cubicBezTo>
                  <a:pt x="4588" y="6934"/>
                  <a:pt x="3887" y="7006"/>
                  <a:pt x="3245" y="7243"/>
                </a:cubicBezTo>
                <a:cubicBezTo>
                  <a:pt x="3687" y="7035"/>
                  <a:pt x="4102" y="6932"/>
                  <a:pt x="4439" y="6698"/>
                </a:cubicBezTo>
                <a:lnTo>
                  <a:pt x="4543" y="6698"/>
                </a:lnTo>
                <a:cubicBezTo>
                  <a:pt x="5177" y="6597"/>
                  <a:pt x="5810" y="6594"/>
                  <a:pt x="6443" y="6594"/>
                </a:cubicBezTo>
                <a:lnTo>
                  <a:pt x="6443" y="6594"/>
                </a:lnTo>
                <a:cubicBezTo>
                  <a:pt x="6155" y="6552"/>
                  <a:pt x="5867" y="6529"/>
                  <a:pt x="5578" y="6529"/>
                </a:cubicBezTo>
                <a:cubicBezTo>
                  <a:pt x="5302" y="6529"/>
                  <a:pt x="5027" y="6550"/>
                  <a:pt x="4751" y="6594"/>
                </a:cubicBezTo>
                <a:cubicBezTo>
                  <a:pt x="5127" y="6490"/>
                  <a:pt x="5510" y="6438"/>
                  <a:pt x="5893" y="6438"/>
                </a:cubicBezTo>
                <a:close/>
                <a:moveTo>
                  <a:pt x="4130" y="7756"/>
                </a:moveTo>
                <a:lnTo>
                  <a:pt x="4130" y="7756"/>
                </a:lnTo>
                <a:cubicBezTo>
                  <a:pt x="4088" y="7767"/>
                  <a:pt x="4043" y="7778"/>
                  <a:pt x="3998" y="7788"/>
                </a:cubicBezTo>
                <a:cubicBezTo>
                  <a:pt x="4068" y="7788"/>
                  <a:pt x="4091" y="7788"/>
                  <a:pt x="4130" y="7756"/>
                </a:cubicBezTo>
                <a:close/>
                <a:moveTo>
                  <a:pt x="2594" y="7464"/>
                </a:moveTo>
                <a:cubicBezTo>
                  <a:pt x="2525" y="7498"/>
                  <a:pt x="2457" y="7538"/>
                  <a:pt x="2389" y="7581"/>
                </a:cubicBezTo>
                <a:cubicBezTo>
                  <a:pt x="2155" y="7684"/>
                  <a:pt x="1843" y="7788"/>
                  <a:pt x="1610" y="7892"/>
                </a:cubicBezTo>
                <a:cubicBezTo>
                  <a:pt x="1925" y="7744"/>
                  <a:pt x="2241" y="7582"/>
                  <a:pt x="2594" y="7464"/>
                </a:cubicBezTo>
                <a:close/>
                <a:moveTo>
                  <a:pt x="6059" y="6038"/>
                </a:moveTo>
                <a:cubicBezTo>
                  <a:pt x="7444" y="6038"/>
                  <a:pt x="8745" y="6640"/>
                  <a:pt x="10047" y="7243"/>
                </a:cubicBezTo>
                <a:cubicBezTo>
                  <a:pt x="10488" y="7451"/>
                  <a:pt x="10826" y="7788"/>
                  <a:pt x="11241" y="8100"/>
                </a:cubicBezTo>
                <a:cubicBezTo>
                  <a:pt x="10592" y="7788"/>
                  <a:pt x="9943" y="7581"/>
                  <a:pt x="9190" y="7347"/>
                </a:cubicBezTo>
                <a:cubicBezTo>
                  <a:pt x="8437" y="6932"/>
                  <a:pt x="7685" y="6594"/>
                  <a:pt x="6802" y="6386"/>
                </a:cubicBezTo>
                <a:cubicBezTo>
                  <a:pt x="6612" y="6356"/>
                  <a:pt x="6422" y="6343"/>
                  <a:pt x="6235" y="6343"/>
                </a:cubicBezTo>
                <a:cubicBezTo>
                  <a:pt x="5784" y="6343"/>
                  <a:pt x="5352" y="6417"/>
                  <a:pt x="4985" y="6490"/>
                </a:cubicBezTo>
                <a:cubicBezTo>
                  <a:pt x="5192" y="6283"/>
                  <a:pt x="5400" y="6153"/>
                  <a:pt x="5737" y="6049"/>
                </a:cubicBezTo>
                <a:cubicBezTo>
                  <a:pt x="5845" y="6041"/>
                  <a:pt x="5952" y="6038"/>
                  <a:pt x="6059" y="6038"/>
                </a:cubicBezTo>
                <a:close/>
                <a:moveTo>
                  <a:pt x="6698" y="7996"/>
                </a:moveTo>
                <a:lnTo>
                  <a:pt x="6698" y="7996"/>
                </a:lnTo>
                <a:cubicBezTo>
                  <a:pt x="6338" y="8040"/>
                  <a:pt x="5996" y="8106"/>
                  <a:pt x="5664" y="8192"/>
                </a:cubicBezTo>
                <a:lnTo>
                  <a:pt x="5664" y="8192"/>
                </a:lnTo>
                <a:cubicBezTo>
                  <a:pt x="6024" y="8111"/>
                  <a:pt x="6371" y="8041"/>
                  <a:pt x="6698" y="7996"/>
                </a:cubicBezTo>
                <a:close/>
                <a:moveTo>
                  <a:pt x="6049" y="7581"/>
                </a:moveTo>
                <a:cubicBezTo>
                  <a:pt x="4985" y="7684"/>
                  <a:pt x="3894" y="8100"/>
                  <a:pt x="2804" y="8333"/>
                </a:cubicBezTo>
                <a:lnTo>
                  <a:pt x="2492" y="8333"/>
                </a:lnTo>
                <a:cubicBezTo>
                  <a:pt x="3038" y="8230"/>
                  <a:pt x="3557" y="7996"/>
                  <a:pt x="3998" y="7788"/>
                </a:cubicBezTo>
                <a:lnTo>
                  <a:pt x="3998" y="7788"/>
                </a:lnTo>
                <a:cubicBezTo>
                  <a:pt x="3453" y="7892"/>
                  <a:pt x="2908" y="8100"/>
                  <a:pt x="2389" y="8333"/>
                </a:cubicBezTo>
                <a:lnTo>
                  <a:pt x="2259" y="8333"/>
                </a:lnTo>
                <a:cubicBezTo>
                  <a:pt x="2051" y="8333"/>
                  <a:pt x="1740" y="8333"/>
                  <a:pt x="1506" y="8437"/>
                </a:cubicBezTo>
                <a:cubicBezTo>
                  <a:pt x="1558" y="8437"/>
                  <a:pt x="1344" y="8463"/>
                  <a:pt x="1116" y="8463"/>
                </a:cubicBezTo>
                <a:cubicBezTo>
                  <a:pt x="889" y="8463"/>
                  <a:pt x="649" y="8437"/>
                  <a:pt x="649" y="8333"/>
                </a:cubicBezTo>
                <a:cubicBezTo>
                  <a:pt x="2026" y="7930"/>
                  <a:pt x="3316" y="7635"/>
                  <a:pt x="4697" y="7587"/>
                </a:cubicBezTo>
                <a:lnTo>
                  <a:pt x="4697" y="7587"/>
                </a:lnTo>
                <a:cubicBezTo>
                  <a:pt x="4513" y="7597"/>
                  <a:pt x="4345" y="7622"/>
                  <a:pt x="4206" y="7684"/>
                </a:cubicBezTo>
                <a:cubicBezTo>
                  <a:pt x="4172" y="7718"/>
                  <a:pt x="4149" y="7741"/>
                  <a:pt x="4130" y="7756"/>
                </a:cubicBezTo>
                <a:lnTo>
                  <a:pt x="4130" y="7756"/>
                </a:lnTo>
                <a:cubicBezTo>
                  <a:pt x="4504" y="7664"/>
                  <a:pt x="4786" y="7581"/>
                  <a:pt x="5088" y="7581"/>
                </a:cubicBezTo>
                <a:close/>
                <a:moveTo>
                  <a:pt x="20431" y="441"/>
                </a:moveTo>
                <a:lnTo>
                  <a:pt x="20431" y="441"/>
                </a:lnTo>
                <a:cubicBezTo>
                  <a:pt x="21314" y="649"/>
                  <a:pt x="22067" y="1090"/>
                  <a:pt x="22820" y="1610"/>
                </a:cubicBezTo>
                <a:cubicBezTo>
                  <a:pt x="23365" y="1947"/>
                  <a:pt x="23573" y="2492"/>
                  <a:pt x="24014" y="3037"/>
                </a:cubicBezTo>
                <a:cubicBezTo>
                  <a:pt x="24222" y="4855"/>
                  <a:pt x="24014" y="6802"/>
                  <a:pt x="23910" y="8645"/>
                </a:cubicBezTo>
                <a:lnTo>
                  <a:pt x="23910" y="8541"/>
                </a:lnTo>
                <a:cubicBezTo>
                  <a:pt x="23910" y="7996"/>
                  <a:pt x="23806" y="7347"/>
                  <a:pt x="23676" y="6802"/>
                </a:cubicBezTo>
                <a:cubicBezTo>
                  <a:pt x="23676" y="5634"/>
                  <a:pt x="23573" y="4335"/>
                  <a:pt x="23157" y="3141"/>
                </a:cubicBezTo>
                <a:lnTo>
                  <a:pt x="23027" y="3141"/>
                </a:lnTo>
                <a:cubicBezTo>
                  <a:pt x="23365" y="4335"/>
                  <a:pt x="23573" y="5400"/>
                  <a:pt x="23573" y="6594"/>
                </a:cubicBezTo>
                <a:cubicBezTo>
                  <a:pt x="23261" y="5400"/>
                  <a:pt x="22820" y="4206"/>
                  <a:pt x="22378" y="3141"/>
                </a:cubicBezTo>
                <a:cubicBezTo>
                  <a:pt x="21963" y="2155"/>
                  <a:pt x="21418" y="857"/>
                  <a:pt x="20431" y="441"/>
                </a:cubicBezTo>
                <a:close/>
                <a:moveTo>
                  <a:pt x="6490" y="5634"/>
                </a:moveTo>
                <a:cubicBezTo>
                  <a:pt x="7892" y="5634"/>
                  <a:pt x="9190" y="6490"/>
                  <a:pt x="10384" y="7139"/>
                </a:cubicBezTo>
                <a:cubicBezTo>
                  <a:pt x="11475" y="7684"/>
                  <a:pt x="12435" y="8437"/>
                  <a:pt x="13422" y="9190"/>
                </a:cubicBezTo>
                <a:cubicBezTo>
                  <a:pt x="13292" y="9190"/>
                  <a:pt x="13188" y="9086"/>
                  <a:pt x="13084" y="8982"/>
                </a:cubicBezTo>
                <a:lnTo>
                  <a:pt x="12981" y="8982"/>
                </a:lnTo>
                <a:cubicBezTo>
                  <a:pt x="12773" y="8879"/>
                  <a:pt x="12539" y="8645"/>
                  <a:pt x="12228" y="8541"/>
                </a:cubicBezTo>
                <a:cubicBezTo>
                  <a:pt x="11994" y="8333"/>
                  <a:pt x="11682" y="8230"/>
                  <a:pt x="11475" y="7996"/>
                </a:cubicBezTo>
                <a:cubicBezTo>
                  <a:pt x="10696" y="7451"/>
                  <a:pt x="9839" y="7035"/>
                  <a:pt x="8983" y="6698"/>
                </a:cubicBezTo>
                <a:cubicBezTo>
                  <a:pt x="8230" y="6283"/>
                  <a:pt x="7036" y="5841"/>
                  <a:pt x="6049" y="5841"/>
                </a:cubicBezTo>
                <a:cubicBezTo>
                  <a:pt x="6153" y="5841"/>
                  <a:pt x="6283" y="5737"/>
                  <a:pt x="6490" y="5634"/>
                </a:cubicBezTo>
                <a:close/>
                <a:moveTo>
                  <a:pt x="6932" y="7581"/>
                </a:moveTo>
                <a:cubicBezTo>
                  <a:pt x="7581" y="7684"/>
                  <a:pt x="8230" y="7788"/>
                  <a:pt x="8879" y="7892"/>
                </a:cubicBezTo>
                <a:lnTo>
                  <a:pt x="7347" y="7892"/>
                </a:lnTo>
                <a:cubicBezTo>
                  <a:pt x="7996" y="7892"/>
                  <a:pt x="8749" y="7996"/>
                  <a:pt x="9294" y="8100"/>
                </a:cubicBezTo>
                <a:cubicBezTo>
                  <a:pt x="8983" y="8100"/>
                  <a:pt x="8541" y="7996"/>
                  <a:pt x="8100" y="7996"/>
                </a:cubicBezTo>
                <a:cubicBezTo>
                  <a:pt x="8014" y="7988"/>
                  <a:pt x="7929" y="7985"/>
                  <a:pt x="7843" y="7985"/>
                </a:cubicBezTo>
                <a:cubicBezTo>
                  <a:pt x="6757" y="7985"/>
                  <a:pt x="5658" y="8556"/>
                  <a:pt x="4647" y="8749"/>
                </a:cubicBezTo>
                <a:cubicBezTo>
                  <a:pt x="5739" y="8559"/>
                  <a:pt x="6744" y="8087"/>
                  <a:pt x="7802" y="8087"/>
                </a:cubicBezTo>
                <a:cubicBezTo>
                  <a:pt x="7901" y="8087"/>
                  <a:pt x="8000" y="8091"/>
                  <a:pt x="8100" y="8100"/>
                </a:cubicBezTo>
                <a:cubicBezTo>
                  <a:pt x="8749" y="8100"/>
                  <a:pt x="9528" y="8230"/>
                  <a:pt x="10177" y="8333"/>
                </a:cubicBezTo>
                <a:cubicBezTo>
                  <a:pt x="10592" y="8437"/>
                  <a:pt x="10930" y="8645"/>
                  <a:pt x="11241" y="8749"/>
                </a:cubicBezTo>
                <a:cubicBezTo>
                  <a:pt x="10826" y="8645"/>
                  <a:pt x="10281" y="8541"/>
                  <a:pt x="9839" y="8437"/>
                </a:cubicBezTo>
                <a:cubicBezTo>
                  <a:pt x="9705" y="8423"/>
                  <a:pt x="9569" y="8416"/>
                  <a:pt x="9430" y="8416"/>
                </a:cubicBezTo>
                <a:cubicBezTo>
                  <a:pt x="8576" y="8416"/>
                  <a:pt x="7651" y="8659"/>
                  <a:pt x="6802" y="8749"/>
                </a:cubicBezTo>
                <a:lnTo>
                  <a:pt x="6932" y="8749"/>
                </a:lnTo>
                <a:cubicBezTo>
                  <a:pt x="7793" y="8665"/>
                  <a:pt x="8603" y="8513"/>
                  <a:pt x="9513" y="8513"/>
                </a:cubicBezTo>
                <a:cubicBezTo>
                  <a:pt x="9728" y="8513"/>
                  <a:pt x="9949" y="8521"/>
                  <a:pt x="10177" y="8541"/>
                </a:cubicBezTo>
                <a:cubicBezTo>
                  <a:pt x="10696" y="8645"/>
                  <a:pt x="11241" y="8879"/>
                  <a:pt x="11786" y="8982"/>
                </a:cubicBezTo>
                <a:cubicBezTo>
                  <a:pt x="11283" y="8921"/>
                  <a:pt x="10816" y="8851"/>
                  <a:pt x="10316" y="8851"/>
                </a:cubicBezTo>
                <a:cubicBezTo>
                  <a:pt x="9965" y="8851"/>
                  <a:pt x="9597" y="8886"/>
                  <a:pt x="9190" y="8982"/>
                </a:cubicBezTo>
                <a:cubicBezTo>
                  <a:pt x="8354" y="9055"/>
                  <a:pt x="7365" y="9497"/>
                  <a:pt x="6473" y="9497"/>
                </a:cubicBezTo>
                <a:cubicBezTo>
                  <a:pt x="6091" y="9497"/>
                  <a:pt x="5727" y="9416"/>
                  <a:pt x="5400" y="9190"/>
                </a:cubicBezTo>
                <a:cubicBezTo>
                  <a:pt x="5192" y="9086"/>
                  <a:pt x="5088" y="8982"/>
                  <a:pt x="4985" y="8879"/>
                </a:cubicBezTo>
                <a:cubicBezTo>
                  <a:pt x="4855" y="8879"/>
                  <a:pt x="4751" y="8749"/>
                  <a:pt x="4647" y="8749"/>
                </a:cubicBezTo>
                <a:cubicBezTo>
                  <a:pt x="4543" y="8645"/>
                  <a:pt x="4439" y="8645"/>
                  <a:pt x="4336" y="8645"/>
                </a:cubicBezTo>
                <a:cubicBezTo>
                  <a:pt x="4772" y="8464"/>
                  <a:pt x="5208" y="8310"/>
                  <a:pt x="5664" y="8192"/>
                </a:cubicBezTo>
                <a:lnTo>
                  <a:pt x="5664" y="8192"/>
                </a:lnTo>
                <a:cubicBezTo>
                  <a:pt x="5196" y="8298"/>
                  <a:pt x="4705" y="8424"/>
                  <a:pt x="4206" y="8541"/>
                </a:cubicBezTo>
                <a:lnTo>
                  <a:pt x="3894" y="8541"/>
                </a:lnTo>
                <a:cubicBezTo>
                  <a:pt x="3557" y="8437"/>
                  <a:pt x="3245" y="8437"/>
                  <a:pt x="3038" y="8333"/>
                </a:cubicBezTo>
                <a:cubicBezTo>
                  <a:pt x="4336" y="8100"/>
                  <a:pt x="5504" y="7684"/>
                  <a:pt x="6932" y="7581"/>
                </a:cubicBezTo>
                <a:close/>
                <a:moveTo>
                  <a:pt x="7581" y="5296"/>
                </a:moveTo>
                <a:cubicBezTo>
                  <a:pt x="9398" y="5400"/>
                  <a:pt x="11033" y="6283"/>
                  <a:pt x="12435" y="7451"/>
                </a:cubicBezTo>
                <a:cubicBezTo>
                  <a:pt x="13188" y="8100"/>
                  <a:pt x="13630" y="8982"/>
                  <a:pt x="14279" y="9735"/>
                </a:cubicBezTo>
                <a:cubicBezTo>
                  <a:pt x="14175" y="9735"/>
                  <a:pt x="14071" y="9631"/>
                  <a:pt x="14071" y="9631"/>
                </a:cubicBezTo>
                <a:cubicBezTo>
                  <a:pt x="12773" y="8541"/>
                  <a:pt x="11345" y="7451"/>
                  <a:pt x="9839" y="6698"/>
                </a:cubicBezTo>
                <a:cubicBezTo>
                  <a:pt x="8879" y="6153"/>
                  <a:pt x="7788" y="5634"/>
                  <a:pt x="6698" y="5504"/>
                </a:cubicBezTo>
                <a:cubicBezTo>
                  <a:pt x="7036" y="5400"/>
                  <a:pt x="7347" y="5400"/>
                  <a:pt x="7581" y="5296"/>
                </a:cubicBezTo>
                <a:close/>
                <a:moveTo>
                  <a:pt x="10280" y="8942"/>
                </a:moveTo>
                <a:cubicBezTo>
                  <a:pt x="10949" y="8942"/>
                  <a:pt x="11582" y="9038"/>
                  <a:pt x="12228" y="9190"/>
                </a:cubicBezTo>
                <a:cubicBezTo>
                  <a:pt x="11955" y="9138"/>
                  <a:pt x="11682" y="9112"/>
                  <a:pt x="11410" y="9112"/>
                </a:cubicBezTo>
                <a:cubicBezTo>
                  <a:pt x="11137" y="9112"/>
                  <a:pt x="10865" y="9138"/>
                  <a:pt x="10592" y="9190"/>
                </a:cubicBezTo>
                <a:cubicBezTo>
                  <a:pt x="10047" y="9190"/>
                  <a:pt x="9528" y="9294"/>
                  <a:pt x="8983" y="9398"/>
                </a:cubicBezTo>
                <a:cubicBezTo>
                  <a:pt x="8322" y="9650"/>
                  <a:pt x="7676" y="10135"/>
                  <a:pt x="7034" y="10135"/>
                </a:cubicBezTo>
                <a:cubicBezTo>
                  <a:pt x="6818" y="10135"/>
                  <a:pt x="6602" y="10080"/>
                  <a:pt x="6387" y="9943"/>
                </a:cubicBezTo>
                <a:cubicBezTo>
                  <a:pt x="6387" y="9908"/>
                  <a:pt x="6375" y="9897"/>
                  <a:pt x="6360" y="9897"/>
                </a:cubicBezTo>
                <a:cubicBezTo>
                  <a:pt x="6329" y="9897"/>
                  <a:pt x="6283" y="9943"/>
                  <a:pt x="6283" y="9943"/>
                </a:cubicBezTo>
                <a:cubicBezTo>
                  <a:pt x="6049" y="9735"/>
                  <a:pt x="5841" y="9631"/>
                  <a:pt x="5634" y="9398"/>
                </a:cubicBezTo>
                <a:lnTo>
                  <a:pt x="5634" y="9398"/>
                </a:lnTo>
                <a:cubicBezTo>
                  <a:pt x="5840" y="9505"/>
                  <a:pt x="6078" y="9544"/>
                  <a:pt x="6328" y="9544"/>
                </a:cubicBezTo>
                <a:cubicBezTo>
                  <a:pt x="6862" y="9544"/>
                  <a:pt x="7450" y="9365"/>
                  <a:pt x="7892" y="9294"/>
                </a:cubicBezTo>
                <a:cubicBezTo>
                  <a:pt x="8437" y="9190"/>
                  <a:pt x="8983" y="9086"/>
                  <a:pt x="9528" y="8982"/>
                </a:cubicBezTo>
                <a:cubicBezTo>
                  <a:pt x="9785" y="8955"/>
                  <a:pt x="10035" y="8942"/>
                  <a:pt x="10280" y="8942"/>
                </a:cubicBezTo>
                <a:close/>
                <a:moveTo>
                  <a:pt x="10047" y="5504"/>
                </a:moveTo>
                <a:cubicBezTo>
                  <a:pt x="10488" y="5634"/>
                  <a:pt x="10826" y="5737"/>
                  <a:pt x="11137" y="5945"/>
                </a:cubicBezTo>
                <a:lnTo>
                  <a:pt x="11241" y="5945"/>
                </a:lnTo>
                <a:cubicBezTo>
                  <a:pt x="12228" y="6490"/>
                  <a:pt x="13084" y="7243"/>
                  <a:pt x="13733" y="8230"/>
                </a:cubicBezTo>
                <a:cubicBezTo>
                  <a:pt x="14175" y="8749"/>
                  <a:pt x="14382" y="9398"/>
                  <a:pt x="14824" y="10047"/>
                </a:cubicBezTo>
                <a:cubicBezTo>
                  <a:pt x="14928" y="10177"/>
                  <a:pt x="15031" y="10280"/>
                  <a:pt x="15135" y="10488"/>
                </a:cubicBezTo>
                <a:cubicBezTo>
                  <a:pt x="14071" y="9294"/>
                  <a:pt x="13292" y="7892"/>
                  <a:pt x="11994" y="6932"/>
                </a:cubicBezTo>
                <a:cubicBezTo>
                  <a:pt x="11241" y="6283"/>
                  <a:pt x="10384" y="5841"/>
                  <a:pt x="9528" y="5504"/>
                </a:cubicBezTo>
                <a:close/>
                <a:moveTo>
                  <a:pt x="10913" y="9300"/>
                </a:moveTo>
                <a:cubicBezTo>
                  <a:pt x="11631" y="9300"/>
                  <a:pt x="12332" y="9411"/>
                  <a:pt x="12981" y="9631"/>
                </a:cubicBezTo>
                <a:cubicBezTo>
                  <a:pt x="13292" y="9839"/>
                  <a:pt x="13630" y="10047"/>
                  <a:pt x="13837" y="10280"/>
                </a:cubicBezTo>
                <a:cubicBezTo>
                  <a:pt x="13733" y="10177"/>
                  <a:pt x="13526" y="10047"/>
                  <a:pt x="13292" y="10047"/>
                </a:cubicBezTo>
                <a:cubicBezTo>
                  <a:pt x="13201" y="10038"/>
                  <a:pt x="13110" y="10034"/>
                  <a:pt x="13021" y="10034"/>
                </a:cubicBezTo>
                <a:cubicBezTo>
                  <a:pt x="12059" y="10034"/>
                  <a:pt x="11159" y="10506"/>
                  <a:pt x="10281" y="10696"/>
                </a:cubicBezTo>
                <a:cubicBezTo>
                  <a:pt x="9839" y="10384"/>
                  <a:pt x="9632" y="10177"/>
                  <a:pt x="9086" y="10177"/>
                </a:cubicBezTo>
                <a:cubicBezTo>
                  <a:pt x="8522" y="10177"/>
                  <a:pt x="8016" y="10352"/>
                  <a:pt x="7480" y="10352"/>
                </a:cubicBezTo>
                <a:cubicBezTo>
                  <a:pt x="7302" y="10352"/>
                  <a:pt x="7120" y="10332"/>
                  <a:pt x="6932" y="10280"/>
                </a:cubicBezTo>
                <a:cubicBezTo>
                  <a:pt x="6864" y="10227"/>
                  <a:pt x="6832" y="10201"/>
                  <a:pt x="6802" y="10188"/>
                </a:cubicBezTo>
                <a:lnTo>
                  <a:pt x="6802" y="10188"/>
                </a:lnTo>
                <a:cubicBezTo>
                  <a:pt x="6862" y="10193"/>
                  <a:pt x="6923" y="10196"/>
                  <a:pt x="6983" y="10196"/>
                </a:cubicBezTo>
                <a:cubicBezTo>
                  <a:pt x="7643" y="10196"/>
                  <a:pt x="8295" y="9904"/>
                  <a:pt x="8749" y="9631"/>
                </a:cubicBezTo>
                <a:cubicBezTo>
                  <a:pt x="9463" y="9411"/>
                  <a:pt x="10196" y="9300"/>
                  <a:pt x="10913" y="9300"/>
                </a:cubicBezTo>
                <a:close/>
                <a:moveTo>
                  <a:pt x="12719" y="10161"/>
                </a:moveTo>
                <a:cubicBezTo>
                  <a:pt x="13164" y="10161"/>
                  <a:pt x="13610" y="10254"/>
                  <a:pt x="13994" y="10409"/>
                </a:cubicBezTo>
                <a:lnTo>
                  <a:pt x="13994" y="10409"/>
                </a:lnTo>
                <a:cubicBezTo>
                  <a:pt x="13723" y="10344"/>
                  <a:pt x="13470" y="10316"/>
                  <a:pt x="13224" y="10316"/>
                </a:cubicBezTo>
                <a:cubicBezTo>
                  <a:pt x="12991" y="10316"/>
                  <a:pt x="12765" y="10341"/>
                  <a:pt x="12539" y="10384"/>
                </a:cubicBezTo>
                <a:cubicBezTo>
                  <a:pt x="12041" y="10479"/>
                  <a:pt x="11456" y="10943"/>
                  <a:pt x="10963" y="10943"/>
                </a:cubicBezTo>
                <a:cubicBezTo>
                  <a:pt x="10916" y="10943"/>
                  <a:pt x="10871" y="10938"/>
                  <a:pt x="10826" y="10929"/>
                </a:cubicBezTo>
                <a:cubicBezTo>
                  <a:pt x="10592" y="10929"/>
                  <a:pt x="10488" y="10826"/>
                  <a:pt x="10384" y="10696"/>
                </a:cubicBezTo>
                <a:cubicBezTo>
                  <a:pt x="10930" y="10696"/>
                  <a:pt x="11345" y="10488"/>
                  <a:pt x="11890" y="10280"/>
                </a:cubicBezTo>
                <a:cubicBezTo>
                  <a:pt x="12156" y="10198"/>
                  <a:pt x="12437" y="10161"/>
                  <a:pt x="12719" y="10161"/>
                </a:cubicBezTo>
                <a:close/>
                <a:moveTo>
                  <a:pt x="13702" y="10450"/>
                </a:moveTo>
                <a:cubicBezTo>
                  <a:pt x="13840" y="10450"/>
                  <a:pt x="13981" y="10455"/>
                  <a:pt x="14125" y="10465"/>
                </a:cubicBezTo>
                <a:lnTo>
                  <a:pt x="14125" y="10465"/>
                </a:lnTo>
                <a:cubicBezTo>
                  <a:pt x="14142" y="10473"/>
                  <a:pt x="14158" y="10480"/>
                  <a:pt x="14175" y="10488"/>
                </a:cubicBezTo>
                <a:lnTo>
                  <a:pt x="14279" y="10488"/>
                </a:lnTo>
                <a:cubicBezTo>
                  <a:pt x="14263" y="10483"/>
                  <a:pt x="14247" y="10478"/>
                  <a:pt x="14232" y="10473"/>
                </a:cubicBezTo>
                <a:lnTo>
                  <a:pt x="14232" y="10473"/>
                </a:lnTo>
                <a:cubicBezTo>
                  <a:pt x="14281" y="10478"/>
                  <a:pt x="14332" y="10483"/>
                  <a:pt x="14382" y="10488"/>
                </a:cubicBezTo>
                <a:cubicBezTo>
                  <a:pt x="14382" y="10537"/>
                  <a:pt x="14382" y="10562"/>
                  <a:pt x="14393" y="10576"/>
                </a:cubicBezTo>
                <a:lnTo>
                  <a:pt x="14393" y="10576"/>
                </a:lnTo>
                <a:cubicBezTo>
                  <a:pt x="14295" y="10562"/>
                  <a:pt x="14197" y="10556"/>
                  <a:pt x="14098" y="10556"/>
                </a:cubicBezTo>
                <a:cubicBezTo>
                  <a:pt x="13156" y="10556"/>
                  <a:pt x="12187" y="11137"/>
                  <a:pt x="11137" y="11137"/>
                </a:cubicBezTo>
                <a:cubicBezTo>
                  <a:pt x="11033" y="11137"/>
                  <a:pt x="11033" y="11137"/>
                  <a:pt x="10930" y="11033"/>
                </a:cubicBezTo>
                <a:cubicBezTo>
                  <a:pt x="11241" y="11033"/>
                  <a:pt x="11475" y="10929"/>
                  <a:pt x="11786" y="10826"/>
                </a:cubicBezTo>
                <a:cubicBezTo>
                  <a:pt x="12432" y="10571"/>
                  <a:pt x="13034" y="10450"/>
                  <a:pt x="13702" y="10450"/>
                </a:cubicBezTo>
                <a:close/>
                <a:moveTo>
                  <a:pt x="14206" y="10660"/>
                </a:moveTo>
                <a:cubicBezTo>
                  <a:pt x="14333" y="10660"/>
                  <a:pt x="14461" y="10671"/>
                  <a:pt x="14590" y="10696"/>
                </a:cubicBezTo>
                <a:lnTo>
                  <a:pt x="14720" y="10826"/>
                </a:lnTo>
                <a:cubicBezTo>
                  <a:pt x="13630" y="10826"/>
                  <a:pt x="12773" y="11475"/>
                  <a:pt x="11786" y="11475"/>
                </a:cubicBezTo>
                <a:cubicBezTo>
                  <a:pt x="11682" y="11345"/>
                  <a:pt x="11579" y="11345"/>
                  <a:pt x="11475" y="11241"/>
                </a:cubicBezTo>
                <a:cubicBezTo>
                  <a:pt x="12410" y="11241"/>
                  <a:pt x="13285" y="10660"/>
                  <a:pt x="14206" y="10660"/>
                </a:cubicBezTo>
                <a:close/>
                <a:moveTo>
                  <a:pt x="14824" y="10826"/>
                </a:moveTo>
                <a:cubicBezTo>
                  <a:pt x="15135" y="11137"/>
                  <a:pt x="15473" y="11345"/>
                  <a:pt x="15784" y="11682"/>
                </a:cubicBezTo>
                <a:cubicBezTo>
                  <a:pt x="15680" y="11648"/>
                  <a:pt x="15574" y="11636"/>
                  <a:pt x="15466" y="11636"/>
                </a:cubicBezTo>
                <a:cubicBezTo>
                  <a:pt x="15251" y="11636"/>
                  <a:pt x="15031" y="11682"/>
                  <a:pt x="14824" y="11682"/>
                </a:cubicBezTo>
                <a:cubicBezTo>
                  <a:pt x="14365" y="11756"/>
                  <a:pt x="13958" y="11829"/>
                  <a:pt x="13566" y="11829"/>
                </a:cubicBezTo>
                <a:cubicBezTo>
                  <a:pt x="13404" y="11829"/>
                  <a:pt x="13244" y="11817"/>
                  <a:pt x="13084" y="11786"/>
                </a:cubicBezTo>
                <a:cubicBezTo>
                  <a:pt x="12773" y="11682"/>
                  <a:pt x="12332" y="11579"/>
                  <a:pt x="11994" y="11475"/>
                </a:cubicBezTo>
                <a:cubicBezTo>
                  <a:pt x="12981" y="11475"/>
                  <a:pt x="13837" y="10929"/>
                  <a:pt x="14824" y="10826"/>
                </a:cubicBezTo>
                <a:close/>
                <a:moveTo>
                  <a:pt x="15254" y="11697"/>
                </a:moveTo>
                <a:cubicBezTo>
                  <a:pt x="15436" y="11697"/>
                  <a:pt x="15615" y="11722"/>
                  <a:pt x="15784" y="11786"/>
                </a:cubicBezTo>
                <a:cubicBezTo>
                  <a:pt x="15888" y="11786"/>
                  <a:pt x="15888" y="11786"/>
                  <a:pt x="16018" y="11890"/>
                </a:cubicBezTo>
                <a:cubicBezTo>
                  <a:pt x="15776" y="11826"/>
                  <a:pt x="15537" y="11801"/>
                  <a:pt x="15300" y="11801"/>
                </a:cubicBezTo>
                <a:cubicBezTo>
                  <a:pt x="14772" y="11801"/>
                  <a:pt x="14253" y="11922"/>
                  <a:pt x="13733" y="11994"/>
                </a:cubicBezTo>
                <a:cubicBezTo>
                  <a:pt x="13630" y="11994"/>
                  <a:pt x="13630" y="11994"/>
                  <a:pt x="13526" y="11890"/>
                </a:cubicBezTo>
                <a:lnTo>
                  <a:pt x="14071" y="11890"/>
                </a:lnTo>
                <a:cubicBezTo>
                  <a:pt x="14429" y="11818"/>
                  <a:pt x="14849" y="11697"/>
                  <a:pt x="15254" y="11697"/>
                </a:cubicBezTo>
                <a:close/>
                <a:moveTo>
                  <a:pt x="16122" y="11890"/>
                </a:moveTo>
                <a:lnTo>
                  <a:pt x="16122" y="11994"/>
                </a:lnTo>
                <a:cubicBezTo>
                  <a:pt x="16122" y="11994"/>
                  <a:pt x="16226" y="12124"/>
                  <a:pt x="16329" y="12124"/>
                </a:cubicBezTo>
                <a:cubicBezTo>
                  <a:pt x="15784" y="12124"/>
                  <a:pt x="15239" y="12228"/>
                  <a:pt x="14720" y="12228"/>
                </a:cubicBezTo>
                <a:cubicBezTo>
                  <a:pt x="14486" y="12228"/>
                  <a:pt x="14279" y="12124"/>
                  <a:pt x="14071" y="12124"/>
                </a:cubicBezTo>
                <a:cubicBezTo>
                  <a:pt x="14720" y="11994"/>
                  <a:pt x="15369" y="11890"/>
                  <a:pt x="16122" y="11890"/>
                </a:cubicBezTo>
                <a:close/>
                <a:moveTo>
                  <a:pt x="22699" y="10791"/>
                </a:moveTo>
                <a:lnTo>
                  <a:pt x="22699" y="10791"/>
                </a:lnTo>
                <a:cubicBezTo>
                  <a:pt x="22704" y="10803"/>
                  <a:pt x="22710" y="10814"/>
                  <a:pt x="22716" y="10826"/>
                </a:cubicBezTo>
                <a:cubicBezTo>
                  <a:pt x="23008" y="11324"/>
                  <a:pt x="23198" y="11822"/>
                  <a:pt x="23421" y="12291"/>
                </a:cubicBezTo>
                <a:lnTo>
                  <a:pt x="23421" y="12291"/>
                </a:lnTo>
                <a:cubicBezTo>
                  <a:pt x="23402" y="12235"/>
                  <a:pt x="23383" y="12179"/>
                  <a:pt x="23365" y="12124"/>
                </a:cubicBezTo>
                <a:cubicBezTo>
                  <a:pt x="23166" y="11665"/>
                  <a:pt x="22941" y="11216"/>
                  <a:pt x="22699" y="10791"/>
                </a:cubicBezTo>
                <a:close/>
                <a:moveTo>
                  <a:pt x="24118" y="3141"/>
                </a:moveTo>
                <a:lnTo>
                  <a:pt x="24118" y="3141"/>
                </a:lnTo>
                <a:cubicBezTo>
                  <a:pt x="24663" y="4751"/>
                  <a:pt x="24325" y="6802"/>
                  <a:pt x="24118" y="8437"/>
                </a:cubicBezTo>
                <a:cubicBezTo>
                  <a:pt x="24014" y="9190"/>
                  <a:pt x="24014" y="9943"/>
                  <a:pt x="24118" y="10696"/>
                </a:cubicBezTo>
                <a:cubicBezTo>
                  <a:pt x="24118" y="11241"/>
                  <a:pt x="24325" y="11786"/>
                  <a:pt x="24325" y="12331"/>
                </a:cubicBezTo>
                <a:cubicBezTo>
                  <a:pt x="24118" y="11345"/>
                  <a:pt x="24014" y="10384"/>
                  <a:pt x="24014" y="9398"/>
                </a:cubicBezTo>
                <a:cubicBezTo>
                  <a:pt x="23910" y="8333"/>
                  <a:pt x="24014" y="7243"/>
                  <a:pt x="24118" y="6153"/>
                </a:cubicBezTo>
                <a:cubicBezTo>
                  <a:pt x="24325" y="5192"/>
                  <a:pt x="24325" y="4102"/>
                  <a:pt x="24118" y="3141"/>
                </a:cubicBezTo>
                <a:close/>
                <a:moveTo>
                  <a:pt x="19471" y="3894"/>
                </a:moveTo>
                <a:lnTo>
                  <a:pt x="19471" y="3894"/>
                </a:lnTo>
                <a:cubicBezTo>
                  <a:pt x="21210" y="4855"/>
                  <a:pt x="22274" y="7139"/>
                  <a:pt x="22820" y="8982"/>
                </a:cubicBezTo>
                <a:cubicBezTo>
                  <a:pt x="23261" y="10047"/>
                  <a:pt x="23365" y="11033"/>
                  <a:pt x="23676" y="12124"/>
                </a:cubicBezTo>
                <a:cubicBezTo>
                  <a:pt x="23706" y="12218"/>
                  <a:pt x="23734" y="12320"/>
                  <a:pt x="23763" y="12425"/>
                </a:cubicBezTo>
                <a:lnTo>
                  <a:pt x="23763" y="12425"/>
                </a:lnTo>
                <a:cubicBezTo>
                  <a:pt x="23592" y="11766"/>
                  <a:pt x="23501" y="11084"/>
                  <a:pt x="23365" y="10592"/>
                </a:cubicBezTo>
                <a:cubicBezTo>
                  <a:pt x="23157" y="9631"/>
                  <a:pt x="22924" y="8749"/>
                  <a:pt x="22508" y="7892"/>
                </a:cubicBezTo>
                <a:cubicBezTo>
                  <a:pt x="21859" y="6386"/>
                  <a:pt x="20976" y="4647"/>
                  <a:pt x="19471" y="3894"/>
                </a:cubicBezTo>
                <a:close/>
                <a:moveTo>
                  <a:pt x="16329" y="12228"/>
                </a:moveTo>
                <a:cubicBezTo>
                  <a:pt x="16433" y="12331"/>
                  <a:pt x="16537" y="12435"/>
                  <a:pt x="16667" y="12435"/>
                </a:cubicBezTo>
                <a:lnTo>
                  <a:pt x="15239" y="12435"/>
                </a:lnTo>
                <a:cubicBezTo>
                  <a:pt x="15135" y="12435"/>
                  <a:pt x="15031" y="12435"/>
                  <a:pt x="14928" y="12331"/>
                </a:cubicBezTo>
                <a:cubicBezTo>
                  <a:pt x="15369" y="12331"/>
                  <a:pt x="15888" y="12228"/>
                  <a:pt x="16329" y="12228"/>
                </a:cubicBezTo>
                <a:close/>
                <a:moveTo>
                  <a:pt x="12124" y="6153"/>
                </a:moveTo>
                <a:lnTo>
                  <a:pt x="12124" y="6153"/>
                </a:lnTo>
                <a:cubicBezTo>
                  <a:pt x="13630" y="6698"/>
                  <a:pt x="14720" y="7892"/>
                  <a:pt x="15577" y="9398"/>
                </a:cubicBezTo>
                <a:cubicBezTo>
                  <a:pt x="16122" y="10177"/>
                  <a:pt x="16537" y="11033"/>
                  <a:pt x="16875" y="11994"/>
                </a:cubicBezTo>
                <a:cubicBezTo>
                  <a:pt x="16978" y="12124"/>
                  <a:pt x="16978" y="12228"/>
                  <a:pt x="17082" y="12435"/>
                </a:cubicBezTo>
                <a:cubicBezTo>
                  <a:pt x="16771" y="11994"/>
                  <a:pt x="16433" y="11682"/>
                  <a:pt x="16122" y="11345"/>
                </a:cubicBezTo>
                <a:lnTo>
                  <a:pt x="16122" y="11241"/>
                </a:lnTo>
                <a:lnTo>
                  <a:pt x="16018" y="11241"/>
                </a:lnTo>
                <a:cubicBezTo>
                  <a:pt x="15369" y="10592"/>
                  <a:pt x="14824" y="9943"/>
                  <a:pt x="14382" y="9086"/>
                </a:cubicBezTo>
                <a:cubicBezTo>
                  <a:pt x="14071" y="8333"/>
                  <a:pt x="13837" y="7788"/>
                  <a:pt x="13292" y="7139"/>
                </a:cubicBezTo>
                <a:cubicBezTo>
                  <a:pt x="12877" y="6802"/>
                  <a:pt x="12539" y="6490"/>
                  <a:pt x="12124" y="6153"/>
                </a:cubicBezTo>
                <a:close/>
                <a:moveTo>
                  <a:pt x="23763" y="12425"/>
                </a:moveTo>
                <a:lnTo>
                  <a:pt x="23763" y="12425"/>
                </a:lnTo>
                <a:cubicBezTo>
                  <a:pt x="23774" y="12469"/>
                  <a:pt x="23786" y="12512"/>
                  <a:pt x="23798" y="12556"/>
                </a:cubicBezTo>
                <a:lnTo>
                  <a:pt x="23798" y="12556"/>
                </a:lnTo>
                <a:cubicBezTo>
                  <a:pt x="23786" y="12512"/>
                  <a:pt x="23774" y="12468"/>
                  <a:pt x="23763" y="12425"/>
                </a:cubicBezTo>
                <a:close/>
                <a:moveTo>
                  <a:pt x="16667" y="12539"/>
                </a:moveTo>
                <a:cubicBezTo>
                  <a:pt x="16771" y="12539"/>
                  <a:pt x="16771" y="12643"/>
                  <a:pt x="16771" y="12643"/>
                </a:cubicBezTo>
                <a:lnTo>
                  <a:pt x="15784" y="12643"/>
                </a:lnTo>
                <a:cubicBezTo>
                  <a:pt x="15680" y="12643"/>
                  <a:pt x="15577" y="12643"/>
                  <a:pt x="15473" y="12539"/>
                </a:cubicBezTo>
                <a:close/>
                <a:moveTo>
                  <a:pt x="24325" y="3557"/>
                </a:moveTo>
                <a:lnTo>
                  <a:pt x="24325" y="3557"/>
                </a:lnTo>
                <a:cubicBezTo>
                  <a:pt x="24767" y="4335"/>
                  <a:pt x="24767" y="5296"/>
                  <a:pt x="24767" y="6049"/>
                </a:cubicBezTo>
                <a:cubicBezTo>
                  <a:pt x="24767" y="7139"/>
                  <a:pt x="24663" y="8100"/>
                  <a:pt x="24559" y="9190"/>
                </a:cubicBezTo>
                <a:cubicBezTo>
                  <a:pt x="24457" y="10365"/>
                  <a:pt x="24330" y="11640"/>
                  <a:pt x="24548" y="12917"/>
                </a:cubicBezTo>
                <a:lnTo>
                  <a:pt x="24548" y="12917"/>
                </a:lnTo>
                <a:cubicBezTo>
                  <a:pt x="24521" y="12833"/>
                  <a:pt x="24455" y="12746"/>
                  <a:pt x="24455" y="12643"/>
                </a:cubicBezTo>
                <a:cubicBezTo>
                  <a:pt x="24455" y="12124"/>
                  <a:pt x="24325" y="11579"/>
                  <a:pt x="24222" y="11137"/>
                </a:cubicBezTo>
                <a:cubicBezTo>
                  <a:pt x="24118" y="10047"/>
                  <a:pt x="24118" y="9086"/>
                  <a:pt x="24222" y="7996"/>
                </a:cubicBezTo>
                <a:cubicBezTo>
                  <a:pt x="24455" y="6698"/>
                  <a:pt x="24767" y="4855"/>
                  <a:pt x="24325" y="3557"/>
                </a:cubicBezTo>
                <a:close/>
                <a:moveTo>
                  <a:pt x="17513" y="12766"/>
                </a:moveTo>
                <a:cubicBezTo>
                  <a:pt x="17544" y="12839"/>
                  <a:pt x="17577" y="12911"/>
                  <a:pt x="17612" y="12980"/>
                </a:cubicBezTo>
                <a:lnTo>
                  <a:pt x="17612" y="12980"/>
                </a:lnTo>
                <a:cubicBezTo>
                  <a:pt x="17617" y="12980"/>
                  <a:pt x="17622" y="12980"/>
                  <a:pt x="17628" y="12980"/>
                </a:cubicBezTo>
                <a:cubicBezTo>
                  <a:pt x="17585" y="12912"/>
                  <a:pt x="17547" y="12840"/>
                  <a:pt x="17513" y="12766"/>
                </a:cubicBezTo>
                <a:close/>
                <a:moveTo>
                  <a:pt x="26900" y="12518"/>
                </a:moveTo>
                <a:cubicBezTo>
                  <a:pt x="26797" y="12672"/>
                  <a:pt x="26698" y="12826"/>
                  <a:pt x="26610" y="12980"/>
                </a:cubicBezTo>
                <a:cubicBezTo>
                  <a:pt x="26526" y="13144"/>
                  <a:pt x="26454" y="13319"/>
                  <a:pt x="26395" y="13502"/>
                </a:cubicBezTo>
                <a:lnTo>
                  <a:pt x="26395" y="13502"/>
                </a:lnTo>
                <a:cubicBezTo>
                  <a:pt x="26539" y="13172"/>
                  <a:pt x="26715" y="12842"/>
                  <a:pt x="26900" y="12518"/>
                </a:cubicBezTo>
                <a:close/>
                <a:moveTo>
                  <a:pt x="5797" y="7003"/>
                </a:moveTo>
                <a:cubicBezTo>
                  <a:pt x="8226" y="7003"/>
                  <a:pt x="10767" y="7823"/>
                  <a:pt x="12773" y="8982"/>
                </a:cubicBezTo>
                <a:cubicBezTo>
                  <a:pt x="13422" y="9398"/>
                  <a:pt x="14071" y="9839"/>
                  <a:pt x="14720" y="10280"/>
                </a:cubicBezTo>
                <a:cubicBezTo>
                  <a:pt x="14928" y="10488"/>
                  <a:pt x="15135" y="10592"/>
                  <a:pt x="15369" y="10826"/>
                </a:cubicBezTo>
                <a:cubicBezTo>
                  <a:pt x="15888" y="11241"/>
                  <a:pt x="16329" y="11786"/>
                  <a:pt x="16875" y="12331"/>
                </a:cubicBezTo>
                <a:cubicBezTo>
                  <a:pt x="17186" y="12643"/>
                  <a:pt x="17524" y="13084"/>
                  <a:pt x="17835" y="13526"/>
                </a:cubicBezTo>
                <a:cubicBezTo>
                  <a:pt x="16771" y="12435"/>
                  <a:pt x="15784" y="11345"/>
                  <a:pt x="14590" y="10384"/>
                </a:cubicBezTo>
                <a:cubicBezTo>
                  <a:pt x="13526" y="9631"/>
                  <a:pt x="12435" y="8982"/>
                  <a:pt x="11241" y="8437"/>
                </a:cubicBezTo>
                <a:lnTo>
                  <a:pt x="11033" y="8437"/>
                </a:lnTo>
                <a:cubicBezTo>
                  <a:pt x="9263" y="7662"/>
                  <a:pt x="7282" y="7229"/>
                  <a:pt x="5306" y="7229"/>
                </a:cubicBezTo>
                <a:cubicBezTo>
                  <a:pt x="4501" y="7229"/>
                  <a:pt x="3697" y="7300"/>
                  <a:pt x="2908" y="7451"/>
                </a:cubicBezTo>
                <a:cubicBezTo>
                  <a:pt x="3822" y="7141"/>
                  <a:pt x="4800" y="7003"/>
                  <a:pt x="5797" y="7003"/>
                </a:cubicBezTo>
                <a:close/>
                <a:moveTo>
                  <a:pt x="20016" y="312"/>
                </a:moveTo>
                <a:cubicBezTo>
                  <a:pt x="20327" y="545"/>
                  <a:pt x="20561" y="649"/>
                  <a:pt x="20873" y="961"/>
                </a:cubicBezTo>
                <a:cubicBezTo>
                  <a:pt x="21314" y="1506"/>
                  <a:pt x="21625" y="2388"/>
                  <a:pt x="21963" y="3037"/>
                </a:cubicBezTo>
                <a:cubicBezTo>
                  <a:pt x="22274" y="4206"/>
                  <a:pt x="22716" y="5400"/>
                  <a:pt x="23027" y="6594"/>
                </a:cubicBezTo>
                <a:cubicBezTo>
                  <a:pt x="23464" y="8085"/>
                  <a:pt x="23469" y="9703"/>
                  <a:pt x="23569" y="11196"/>
                </a:cubicBezTo>
                <a:lnTo>
                  <a:pt x="23569" y="11196"/>
                </a:lnTo>
                <a:cubicBezTo>
                  <a:pt x="23562" y="11165"/>
                  <a:pt x="23555" y="11133"/>
                  <a:pt x="23547" y="11102"/>
                </a:cubicBezTo>
                <a:lnTo>
                  <a:pt x="23547" y="11102"/>
                </a:lnTo>
                <a:cubicBezTo>
                  <a:pt x="23556" y="11148"/>
                  <a:pt x="23564" y="11195"/>
                  <a:pt x="23573" y="11241"/>
                </a:cubicBezTo>
                <a:cubicBezTo>
                  <a:pt x="23571" y="11226"/>
                  <a:pt x="23570" y="11211"/>
                  <a:pt x="23569" y="11196"/>
                </a:cubicBezTo>
                <a:lnTo>
                  <a:pt x="23569" y="11196"/>
                </a:lnTo>
                <a:cubicBezTo>
                  <a:pt x="23643" y="11511"/>
                  <a:pt x="23721" y="11821"/>
                  <a:pt x="23806" y="12124"/>
                </a:cubicBezTo>
                <a:lnTo>
                  <a:pt x="23806" y="12228"/>
                </a:lnTo>
                <a:cubicBezTo>
                  <a:pt x="23910" y="12539"/>
                  <a:pt x="24014" y="12980"/>
                  <a:pt x="24118" y="13422"/>
                </a:cubicBezTo>
                <a:cubicBezTo>
                  <a:pt x="23984" y="13155"/>
                  <a:pt x="23882" y="12859"/>
                  <a:pt x="23798" y="12556"/>
                </a:cubicBezTo>
                <a:lnTo>
                  <a:pt x="23798" y="12556"/>
                </a:lnTo>
                <a:cubicBezTo>
                  <a:pt x="23883" y="12878"/>
                  <a:pt x="23977" y="13226"/>
                  <a:pt x="24118" y="13526"/>
                </a:cubicBezTo>
                <a:cubicBezTo>
                  <a:pt x="23676" y="12773"/>
                  <a:pt x="23469" y="11786"/>
                  <a:pt x="23261" y="11033"/>
                </a:cubicBezTo>
                <a:cubicBezTo>
                  <a:pt x="22924" y="10047"/>
                  <a:pt x="22612" y="8982"/>
                  <a:pt x="22171" y="7996"/>
                </a:cubicBezTo>
                <a:cubicBezTo>
                  <a:pt x="21625" y="6594"/>
                  <a:pt x="20665" y="4751"/>
                  <a:pt x="19133" y="4206"/>
                </a:cubicBezTo>
                <a:cubicBezTo>
                  <a:pt x="19263" y="4102"/>
                  <a:pt x="19367" y="4102"/>
                  <a:pt x="19471" y="3894"/>
                </a:cubicBezTo>
                <a:cubicBezTo>
                  <a:pt x="19575" y="3790"/>
                  <a:pt x="19575" y="3790"/>
                  <a:pt x="19575" y="3686"/>
                </a:cubicBezTo>
                <a:cubicBezTo>
                  <a:pt x="19782" y="3453"/>
                  <a:pt x="19912" y="3245"/>
                  <a:pt x="20016" y="2908"/>
                </a:cubicBezTo>
                <a:cubicBezTo>
                  <a:pt x="22522" y="4857"/>
                  <a:pt x="22871" y="8176"/>
                  <a:pt x="23547" y="11102"/>
                </a:cubicBezTo>
                <a:lnTo>
                  <a:pt x="23547" y="11102"/>
                </a:lnTo>
                <a:cubicBezTo>
                  <a:pt x="23014" y="8123"/>
                  <a:pt x="22572" y="4721"/>
                  <a:pt x="20016" y="2804"/>
                </a:cubicBezTo>
                <a:cubicBezTo>
                  <a:pt x="20120" y="2700"/>
                  <a:pt x="20120" y="2492"/>
                  <a:pt x="20224" y="2388"/>
                </a:cubicBezTo>
                <a:cubicBezTo>
                  <a:pt x="21729" y="3141"/>
                  <a:pt x="22508" y="5400"/>
                  <a:pt x="22924" y="7035"/>
                </a:cubicBezTo>
                <a:cubicBezTo>
                  <a:pt x="22612" y="5400"/>
                  <a:pt x="21859" y="3037"/>
                  <a:pt x="20224" y="2259"/>
                </a:cubicBezTo>
                <a:cubicBezTo>
                  <a:pt x="20327" y="1506"/>
                  <a:pt x="20327" y="753"/>
                  <a:pt x="20016" y="312"/>
                </a:cubicBezTo>
                <a:close/>
                <a:moveTo>
                  <a:pt x="26506" y="7347"/>
                </a:moveTo>
                <a:cubicBezTo>
                  <a:pt x="26610" y="7347"/>
                  <a:pt x="26610" y="7347"/>
                  <a:pt x="26714" y="7451"/>
                </a:cubicBezTo>
                <a:cubicBezTo>
                  <a:pt x="27051" y="7581"/>
                  <a:pt x="27363" y="7788"/>
                  <a:pt x="27467" y="8100"/>
                </a:cubicBezTo>
                <a:cubicBezTo>
                  <a:pt x="27700" y="9190"/>
                  <a:pt x="26714" y="10384"/>
                  <a:pt x="26272" y="11241"/>
                </a:cubicBezTo>
                <a:cubicBezTo>
                  <a:pt x="25857" y="12124"/>
                  <a:pt x="25753" y="12877"/>
                  <a:pt x="25753" y="13629"/>
                </a:cubicBezTo>
                <a:cubicBezTo>
                  <a:pt x="25623" y="12877"/>
                  <a:pt x="25623" y="12124"/>
                  <a:pt x="25857" y="11241"/>
                </a:cubicBezTo>
                <a:cubicBezTo>
                  <a:pt x="26169" y="9943"/>
                  <a:pt x="26610" y="8645"/>
                  <a:pt x="26506" y="7347"/>
                </a:cubicBezTo>
                <a:close/>
                <a:moveTo>
                  <a:pt x="27700" y="8541"/>
                </a:moveTo>
                <a:cubicBezTo>
                  <a:pt x="27804" y="9943"/>
                  <a:pt x="26714" y="10929"/>
                  <a:pt x="26169" y="12124"/>
                </a:cubicBezTo>
                <a:cubicBezTo>
                  <a:pt x="25961" y="12773"/>
                  <a:pt x="25753" y="13422"/>
                  <a:pt x="25753" y="14071"/>
                </a:cubicBezTo>
                <a:lnTo>
                  <a:pt x="25753" y="13941"/>
                </a:lnTo>
                <a:cubicBezTo>
                  <a:pt x="25753" y="13292"/>
                  <a:pt x="25857" y="12643"/>
                  <a:pt x="26065" y="11994"/>
                </a:cubicBezTo>
                <a:cubicBezTo>
                  <a:pt x="26272" y="11345"/>
                  <a:pt x="26714" y="10696"/>
                  <a:pt x="27051" y="10177"/>
                </a:cubicBezTo>
                <a:cubicBezTo>
                  <a:pt x="27259" y="9631"/>
                  <a:pt x="27570" y="9086"/>
                  <a:pt x="27700" y="8541"/>
                </a:cubicBezTo>
                <a:close/>
                <a:moveTo>
                  <a:pt x="16875" y="12773"/>
                </a:moveTo>
                <a:cubicBezTo>
                  <a:pt x="17524" y="13292"/>
                  <a:pt x="18069" y="13941"/>
                  <a:pt x="18614" y="14486"/>
                </a:cubicBezTo>
                <a:cubicBezTo>
                  <a:pt x="18665" y="14537"/>
                  <a:pt x="18691" y="14595"/>
                  <a:pt x="18717" y="14640"/>
                </a:cubicBezTo>
                <a:lnTo>
                  <a:pt x="18717" y="14640"/>
                </a:lnTo>
                <a:cubicBezTo>
                  <a:pt x="17885" y="14008"/>
                  <a:pt x="16934" y="13271"/>
                  <a:pt x="15888" y="12773"/>
                </a:cubicBezTo>
                <a:close/>
                <a:moveTo>
                  <a:pt x="24325" y="14278"/>
                </a:moveTo>
                <a:lnTo>
                  <a:pt x="24325" y="14278"/>
                </a:lnTo>
                <a:cubicBezTo>
                  <a:pt x="24418" y="14427"/>
                  <a:pt x="24551" y="14589"/>
                  <a:pt x="24657" y="14707"/>
                </a:cubicBezTo>
                <a:lnTo>
                  <a:pt x="24657" y="14707"/>
                </a:lnTo>
                <a:cubicBezTo>
                  <a:pt x="24555" y="14482"/>
                  <a:pt x="24453" y="14380"/>
                  <a:pt x="24325" y="14278"/>
                </a:cubicBezTo>
                <a:close/>
                <a:moveTo>
                  <a:pt x="27804" y="8879"/>
                </a:moveTo>
                <a:cubicBezTo>
                  <a:pt x="27804" y="9086"/>
                  <a:pt x="27804" y="9398"/>
                  <a:pt x="27908" y="9735"/>
                </a:cubicBezTo>
                <a:lnTo>
                  <a:pt x="27804" y="9839"/>
                </a:lnTo>
                <a:cubicBezTo>
                  <a:pt x="27570" y="10929"/>
                  <a:pt x="26818" y="11682"/>
                  <a:pt x="26402" y="12643"/>
                </a:cubicBezTo>
                <a:cubicBezTo>
                  <a:pt x="26065" y="13422"/>
                  <a:pt x="25857" y="14175"/>
                  <a:pt x="25961" y="14927"/>
                </a:cubicBezTo>
                <a:cubicBezTo>
                  <a:pt x="25857" y="14824"/>
                  <a:pt x="25857" y="14590"/>
                  <a:pt x="25857" y="14486"/>
                </a:cubicBezTo>
                <a:cubicBezTo>
                  <a:pt x="25753" y="13188"/>
                  <a:pt x="26272" y="11890"/>
                  <a:pt x="27051" y="10826"/>
                </a:cubicBezTo>
                <a:cubicBezTo>
                  <a:pt x="27363" y="10280"/>
                  <a:pt x="27804" y="9528"/>
                  <a:pt x="27804" y="8879"/>
                </a:cubicBezTo>
                <a:close/>
                <a:moveTo>
                  <a:pt x="24663" y="3790"/>
                </a:moveTo>
                <a:lnTo>
                  <a:pt x="24663" y="3790"/>
                </a:lnTo>
                <a:cubicBezTo>
                  <a:pt x="26272" y="5634"/>
                  <a:pt x="25520" y="8437"/>
                  <a:pt x="25208" y="10592"/>
                </a:cubicBezTo>
                <a:cubicBezTo>
                  <a:pt x="24974" y="12228"/>
                  <a:pt x="24871" y="13733"/>
                  <a:pt x="25520" y="15135"/>
                </a:cubicBezTo>
                <a:cubicBezTo>
                  <a:pt x="25208" y="14720"/>
                  <a:pt x="24974" y="14175"/>
                  <a:pt x="24767" y="13629"/>
                </a:cubicBezTo>
                <a:cubicBezTo>
                  <a:pt x="24455" y="11579"/>
                  <a:pt x="24663" y="9735"/>
                  <a:pt x="24871" y="7581"/>
                </a:cubicBezTo>
                <a:cubicBezTo>
                  <a:pt x="24871" y="6594"/>
                  <a:pt x="25104" y="4984"/>
                  <a:pt x="24663" y="3790"/>
                </a:cubicBezTo>
                <a:close/>
                <a:moveTo>
                  <a:pt x="24607" y="3574"/>
                </a:moveTo>
                <a:cubicBezTo>
                  <a:pt x="24956" y="3846"/>
                  <a:pt x="25260" y="4053"/>
                  <a:pt x="25623" y="4439"/>
                </a:cubicBezTo>
                <a:cubicBezTo>
                  <a:pt x="26402" y="5088"/>
                  <a:pt x="26169" y="5737"/>
                  <a:pt x="25961" y="6490"/>
                </a:cubicBezTo>
                <a:cubicBezTo>
                  <a:pt x="25857" y="6698"/>
                  <a:pt x="25961" y="6932"/>
                  <a:pt x="26065" y="7035"/>
                </a:cubicBezTo>
                <a:cubicBezTo>
                  <a:pt x="26169" y="7139"/>
                  <a:pt x="26272" y="7243"/>
                  <a:pt x="26402" y="7243"/>
                </a:cubicBezTo>
                <a:cubicBezTo>
                  <a:pt x="26506" y="9190"/>
                  <a:pt x="25520" y="11033"/>
                  <a:pt x="25416" y="12980"/>
                </a:cubicBezTo>
                <a:cubicBezTo>
                  <a:pt x="25330" y="13884"/>
                  <a:pt x="25529" y="14770"/>
                  <a:pt x="25910" y="15550"/>
                </a:cubicBezTo>
                <a:lnTo>
                  <a:pt x="25910" y="15550"/>
                </a:lnTo>
                <a:cubicBezTo>
                  <a:pt x="24613" y="13457"/>
                  <a:pt x="25328" y="11151"/>
                  <a:pt x="25753" y="8749"/>
                </a:cubicBezTo>
                <a:cubicBezTo>
                  <a:pt x="25954" y="7192"/>
                  <a:pt x="26058" y="4809"/>
                  <a:pt x="24607" y="3574"/>
                </a:cubicBezTo>
                <a:close/>
                <a:moveTo>
                  <a:pt x="19471" y="9735"/>
                </a:moveTo>
                <a:cubicBezTo>
                  <a:pt x="21522" y="10826"/>
                  <a:pt x="22716" y="12539"/>
                  <a:pt x="23910" y="14486"/>
                </a:cubicBezTo>
                <a:cubicBezTo>
                  <a:pt x="24118" y="14927"/>
                  <a:pt x="24455" y="15369"/>
                  <a:pt x="24767" y="15784"/>
                </a:cubicBezTo>
                <a:cubicBezTo>
                  <a:pt x="24455" y="15473"/>
                  <a:pt x="24222" y="15239"/>
                  <a:pt x="23910" y="14927"/>
                </a:cubicBezTo>
                <a:cubicBezTo>
                  <a:pt x="23910" y="14824"/>
                  <a:pt x="23806" y="14824"/>
                  <a:pt x="23806" y="14720"/>
                </a:cubicBezTo>
                <a:cubicBezTo>
                  <a:pt x="23469" y="14278"/>
                  <a:pt x="23157" y="13837"/>
                  <a:pt x="22820" y="13422"/>
                </a:cubicBezTo>
                <a:cubicBezTo>
                  <a:pt x="22067" y="12331"/>
                  <a:pt x="21210" y="11137"/>
                  <a:pt x="19678" y="10929"/>
                </a:cubicBezTo>
                <a:lnTo>
                  <a:pt x="19678" y="10929"/>
                </a:lnTo>
                <a:cubicBezTo>
                  <a:pt x="21522" y="11241"/>
                  <a:pt x="22612" y="13188"/>
                  <a:pt x="23573" y="14486"/>
                </a:cubicBezTo>
                <a:lnTo>
                  <a:pt x="23573" y="14590"/>
                </a:lnTo>
                <a:cubicBezTo>
                  <a:pt x="23027" y="14071"/>
                  <a:pt x="22378" y="13526"/>
                  <a:pt x="21729" y="13188"/>
                </a:cubicBezTo>
                <a:lnTo>
                  <a:pt x="21729" y="13188"/>
                </a:lnTo>
                <a:cubicBezTo>
                  <a:pt x="22378" y="13629"/>
                  <a:pt x="23027" y="14278"/>
                  <a:pt x="23573" y="14824"/>
                </a:cubicBezTo>
                <a:cubicBezTo>
                  <a:pt x="22924" y="14382"/>
                  <a:pt x="22171" y="13941"/>
                  <a:pt x="21210" y="13837"/>
                </a:cubicBezTo>
                <a:cubicBezTo>
                  <a:pt x="20873" y="12643"/>
                  <a:pt x="19782" y="12228"/>
                  <a:pt x="19678" y="10929"/>
                </a:cubicBezTo>
                <a:lnTo>
                  <a:pt x="19678" y="10929"/>
                </a:lnTo>
                <a:cubicBezTo>
                  <a:pt x="19678" y="10929"/>
                  <a:pt x="19678" y="10929"/>
                  <a:pt x="19678" y="10929"/>
                </a:cubicBezTo>
                <a:lnTo>
                  <a:pt x="19678" y="10592"/>
                </a:lnTo>
                <a:cubicBezTo>
                  <a:pt x="19782" y="10280"/>
                  <a:pt x="19678" y="10047"/>
                  <a:pt x="19471" y="9839"/>
                </a:cubicBezTo>
                <a:lnTo>
                  <a:pt x="19471" y="9735"/>
                </a:lnTo>
                <a:close/>
                <a:moveTo>
                  <a:pt x="19029" y="4335"/>
                </a:moveTo>
                <a:cubicBezTo>
                  <a:pt x="20873" y="4984"/>
                  <a:pt x="21729" y="7347"/>
                  <a:pt x="22378" y="8982"/>
                </a:cubicBezTo>
                <a:cubicBezTo>
                  <a:pt x="22820" y="10047"/>
                  <a:pt x="23261" y="11241"/>
                  <a:pt x="23573" y="12435"/>
                </a:cubicBezTo>
                <a:cubicBezTo>
                  <a:pt x="23641" y="12595"/>
                  <a:pt x="23707" y="12763"/>
                  <a:pt x="23774" y="12932"/>
                </a:cubicBezTo>
                <a:lnTo>
                  <a:pt x="23774" y="12932"/>
                </a:lnTo>
                <a:cubicBezTo>
                  <a:pt x="23639" y="12727"/>
                  <a:pt x="23526" y="12513"/>
                  <a:pt x="23421" y="12291"/>
                </a:cubicBezTo>
                <a:lnTo>
                  <a:pt x="23421" y="12291"/>
                </a:lnTo>
                <a:cubicBezTo>
                  <a:pt x="23506" y="12541"/>
                  <a:pt x="23606" y="12791"/>
                  <a:pt x="23786" y="12961"/>
                </a:cubicBezTo>
                <a:lnTo>
                  <a:pt x="23786" y="12961"/>
                </a:lnTo>
                <a:cubicBezTo>
                  <a:pt x="23945" y="13362"/>
                  <a:pt x="24110" y="13766"/>
                  <a:pt x="24325" y="14071"/>
                </a:cubicBezTo>
                <a:cubicBezTo>
                  <a:pt x="24453" y="14275"/>
                  <a:pt x="24555" y="14479"/>
                  <a:pt x="24657" y="14707"/>
                </a:cubicBezTo>
                <a:lnTo>
                  <a:pt x="24657" y="14707"/>
                </a:lnTo>
                <a:cubicBezTo>
                  <a:pt x="24657" y="14707"/>
                  <a:pt x="24657" y="14707"/>
                  <a:pt x="24657" y="14707"/>
                </a:cubicBezTo>
                <a:lnTo>
                  <a:pt x="24657" y="14707"/>
                </a:lnTo>
                <a:cubicBezTo>
                  <a:pt x="24659" y="14711"/>
                  <a:pt x="24661" y="14716"/>
                  <a:pt x="24663" y="14720"/>
                </a:cubicBezTo>
                <a:cubicBezTo>
                  <a:pt x="24661" y="14716"/>
                  <a:pt x="24659" y="14711"/>
                  <a:pt x="24657" y="14707"/>
                </a:cubicBezTo>
                <a:lnTo>
                  <a:pt x="24657" y="14707"/>
                </a:lnTo>
                <a:cubicBezTo>
                  <a:pt x="24699" y="14754"/>
                  <a:pt x="24737" y="14794"/>
                  <a:pt x="24767" y="14824"/>
                </a:cubicBezTo>
                <a:cubicBezTo>
                  <a:pt x="24981" y="15367"/>
                  <a:pt x="25268" y="15869"/>
                  <a:pt x="25589" y="16302"/>
                </a:cubicBezTo>
                <a:lnTo>
                  <a:pt x="25589" y="16302"/>
                </a:lnTo>
                <a:cubicBezTo>
                  <a:pt x="25133" y="15766"/>
                  <a:pt x="24677" y="15210"/>
                  <a:pt x="24222" y="14590"/>
                </a:cubicBezTo>
                <a:lnTo>
                  <a:pt x="24222" y="14590"/>
                </a:lnTo>
                <a:cubicBezTo>
                  <a:pt x="24663" y="15239"/>
                  <a:pt x="25104" y="15784"/>
                  <a:pt x="25623" y="16433"/>
                </a:cubicBezTo>
                <a:cubicBezTo>
                  <a:pt x="24663" y="15473"/>
                  <a:pt x="24014" y="14175"/>
                  <a:pt x="23157" y="12980"/>
                </a:cubicBezTo>
                <a:cubicBezTo>
                  <a:pt x="22274" y="11786"/>
                  <a:pt x="21080" y="9943"/>
                  <a:pt x="19471" y="9631"/>
                </a:cubicBezTo>
                <a:lnTo>
                  <a:pt x="19367" y="9631"/>
                </a:lnTo>
                <a:cubicBezTo>
                  <a:pt x="19133" y="9086"/>
                  <a:pt x="18718" y="8749"/>
                  <a:pt x="19263" y="8100"/>
                </a:cubicBezTo>
                <a:lnTo>
                  <a:pt x="19367" y="7996"/>
                </a:lnTo>
                <a:cubicBezTo>
                  <a:pt x="21314" y="8879"/>
                  <a:pt x="22378" y="10696"/>
                  <a:pt x="23261" y="12539"/>
                </a:cubicBezTo>
                <a:cubicBezTo>
                  <a:pt x="23469" y="13084"/>
                  <a:pt x="23676" y="13629"/>
                  <a:pt x="24014" y="14175"/>
                </a:cubicBezTo>
                <a:cubicBezTo>
                  <a:pt x="23573" y="13292"/>
                  <a:pt x="23261" y="12435"/>
                  <a:pt x="22820" y="11579"/>
                </a:cubicBezTo>
                <a:cubicBezTo>
                  <a:pt x="22171" y="10047"/>
                  <a:pt x="20976" y="8541"/>
                  <a:pt x="19471" y="7892"/>
                </a:cubicBezTo>
                <a:lnTo>
                  <a:pt x="19575" y="7788"/>
                </a:lnTo>
                <a:cubicBezTo>
                  <a:pt x="20665" y="7996"/>
                  <a:pt x="21522" y="9190"/>
                  <a:pt x="22171" y="9943"/>
                </a:cubicBezTo>
                <a:cubicBezTo>
                  <a:pt x="22352" y="10210"/>
                  <a:pt x="22529" y="10495"/>
                  <a:pt x="22699" y="10791"/>
                </a:cubicBezTo>
                <a:lnTo>
                  <a:pt x="22699" y="10791"/>
                </a:lnTo>
                <a:cubicBezTo>
                  <a:pt x="22146" y="9699"/>
                  <a:pt x="20963" y="7994"/>
                  <a:pt x="19678" y="7788"/>
                </a:cubicBezTo>
                <a:cubicBezTo>
                  <a:pt x="19678" y="7684"/>
                  <a:pt x="19782" y="7684"/>
                  <a:pt x="19782" y="7581"/>
                </a:cubicBezTo>
                <a:cubicBezTo>
                  <a:pt x="20120" y="7347"/>
                  <a:pt x="20327" y="6932"/>
                  <a:pt x="20016" y="6490"/>
                </a:cubicBezTo>
                <a:cubicBezTo>
                  <a:pt x="19678" y="5945"/>
                  <a:pt x="19367" y="6153"/>
                  <a:pt x="19029" y="5296"/>
                </a:cubicBezTo>
                <a:cubicBezTo>
                  <a:pt x="18822" y="4855"/>
                  <a:pt x="18926" y="4647"/>
                  <a:pt x="19029" y="4335"/>
                </a:cubicBezTo>
                <a:close/>
                <a:moveTo>
                  <a:pt x="27804" y="10384"/>
                </a:moveTo>
                <a:lnTo>
                  <a:pt x="27804" y="10929"/>
                </a:lnTo>
                <a:cubicBezTo>
                  <a:pt x="27557" y="11423"/>
                  <a:pt x="27216" y="11962"/>
                  <a:pt x="26900" y="12518"/>
                </a:cubicBezTo>
                <a:lnTo>
                  <a:pt x="26900" y="12518"/>
                </a:lnTo>
                <a:cubicBezTo>
                  <a:pt x="27163" y="12127"/>
                  <a:pt x="27458" y="11736"/>
                  <a:pt x="27700" y="11345"/>
                </a:cubicBezTo>
                <a:lnTo>
                  <a:pt x="27700" y="11345"/>
                </a:lnTo>
                <a:cubicBezTo>
                  <a:pt x="27700" y="11475"/>
                  <a:pt x="27700" y="11579"/>
                  <a:pt x="27570" y="11682"/>
                </a:cubicBezTo>
                <a:cubicBezTo>
                  <a:pt x="27363" y="12228"/>
                  <a:pt x="27051" y="12643"/>
                  <a:pt x="26818" y="13084"/>
                </a:cubicBezTo>
                <a:cubicBezTo>
                  <a:pt x="26506" y="13629"/>
                  <a:pt x="26402" y="14175"/>
                  <a:pt x="26402" y="14720"/>
                </a:cubicBezTo>
                <a:cubicBezTo>
                  <a:pt x="26300" y="15396"/>
                  <a:pt x="26489" y="16008"/>
                  <a:pt x="26841" y="16555"/>
                </a:cubicBezTo>
                <a:lnTo>
                  <a:pt x="26841" y="16555"/>
                </a:lnTo>
                <a:lnTo>
                  <a:pt x="26402" y="15888"/>
                </a:lnTo>
                <a:cubicBezTo>
                  <a:pt x="26129" y="15195"/>
                  <a:pt x="26145" y="14280"/>
                  <a:pt x="26395" y="13502"/>
                </a:cubicBezTo>
                <a:lnTo>
                  <a:pt x="26395" y="13502"/>
                </a:lnTo>
                <a:cubicBezTo>
                  <a:pt x="26178" y="14000"/>
                  <a:pt x="26033" y="14498"/>
                  <a:pt x="26043" y="14976"/>
                </a:cubicBezTo>
                <a:lnTo>
                  <a:pt x="26043" y="14976"/>
                </a:lnTo>
                <a:cubicBezTo>
                  <a:pt x="25902" y="13739"/>
                  <a:pt x="26433" y="12599"/>
                  <a:pt x="27155" y="11579"/>
                </a:cubicBezTo>
                <a:cubicBezTo>
                  <a:pt x="27363" y="11137"/>
                  <a:pt x="27700" y="10826"/>
                  <a:pt x="27804" y="10384"/>
                </a:cubicBezTo>
                <a:close/>
                <a:moveTo>
                  <a:pt x="26880" y="16615"/>
                </a:moveTo>
                <a:lnTo>
                  <a:pt x="26880" y="16615"/>
                </a:lnTo>
                <a:cubicBezTo>
                  <a:pt x="26940" y="16704"/>
                  <a:pt x="27004" y="16791"/>
                  <a:pt x="27072" y="16876"/>
                </a:cubicBezTo>
                <a:lnTo>
                  <a:pt x="27072" y="16876"/>
                </a:lnTo>
                <a:cubicBezTo>
                  <a:pt x="27065" y="16875"/>
                  <a:pt x="27059" y="16874"/>
                  <a:pt x="27051" y="16874"/>
                </a:cubicBezTo>
                <a:lnTo>
                  <a:pt x="26880" y="16615"/>
                </a:lnTo>
                <a:close/>
                <a:moveTo>
                  <a:pt x="21314" y="13941"/>
                </a:moveTo>
                <a:cubicBezTo>
                  <a:pt x="22612" y="14071"/>
                  <a:pt x="23469" y="14927"/>
                  <a:pt x="24455" y="15784"/>
                </a:cubicBezTo>
                <a:cubicBezTo>
                  <a:pt x="24559" y="15888"/>
                  <a:pt x="24663" y="16018"/>
                  <a:pt x="24871" y="16122"/>
                </a:cubicBezTo>
                <a:cubicBezTo>
                  <a:pt x="25333" y="16672"/>
                  <a:pt x="25870" y="17148"/>
                  <a:pt x="26483" y="17470"/>
                </a:cubicBezTo>
                <a:lnTo>
                  <a:pt x="26483" y="17470"/>
                </a:lnTo>
                <a:cubicBezTo>
                  <a:pt x="25631" y="17061"/>
                  <a:pt x="24783" y="16564"/>
                  <a:pt x="24118" y="15784"/>
                </a:cubicBezTo>
                <a:cubicBezTo>
                  <a:pt x="23261" y="15031"/>
                  <a:pt x="22378" y="14382"/>
                  <a:pt x="21314" y="14071"/>
                </a:cubicBezTo>
                <a:lnTo>
                  <a:pt x="21314" y="13941"/>
                </a:lnTo>
                <a:close/>
                <a:moveTo>
                  <a:pt x="27570" y="12124"/>
                </a:moveTo>
                <a:lnTo>
                  <a:pt x="27570" y="12124"/>
                </a:lnTo>
                <a:cubicBezTo>
                  <a:pt x="27259" y="13292"/>
                  <a:pt x="26921" y="14590"/>
                  <a:pt x="27467" y="15888"/>
                </a:cubicBezTo>
                <a:cubicBezTo>
                  <a:pt x="27700" y="16667"/>
                  <a:pt x="28219" y="17523"/>
                  <a:pt x="28869" y="18069"/>
                </a:cubicBezTo>
                <a:cubicBezTo>
                  <a:pt x="28453" y="17835"/>
                  <a:pt x="28012" y="17523"/>
                  <a:pt x="27570" y="17316"/>
                </a:cubicBezTo>
                <a:cubicBezTo>
                  <a:pt x="26610" y="16225"/>
                  <a:pt x="26169" y="14927"/>
                  <a:pt x="26714" y="13422"/>
                </a:cubicBezTo>
                <a:cubicBezTo>
                  <a:pt x="26921" y="12980"/>
                  <a:pt x="27259" y="12539"/>
                  <a:pt x="27570" y="12124"/>
                </a:cubicBezTo>
                <a:close/>
                <a:moveTo>
                  <a:pt x="21522" y="1843"/>
                </a:moveTo>
                <a:cubicBezTo>
                  <a:pt x="22171" y="2804"/>
                  <a:pt x="22508" y="3894"/>
                  <a:pt x="22820" y="4984"/>
                </a:cubicBezTo>
                <a:cubicBezTo>
                  <a:pt x="23261" y="6153"/>
                  <a:pt x="23573" y="7243"/>
                  <a:pt x="23676" y="8541"/>
                </a:cubicBezTo>
                <a:cubicBezTo>
                  <a:pt x="23806" y="9735"/>
                  <a:pt x="23806" y="10929"/>
                  <a:pt x="24118" y="12124"/>
                </a:cubicBezTo>
                <a:cubicBezTo>
                  <a:pt x="24871" y="15680"/>
                  <a:pt x="27804" y="18822"/>
                  <a:pt x="31465" y="18822"/>
                </a:cubicBezTo>
                <a:cubicBezTo>
                  <a:pt x="31361" y="18822"/>
                  <a:pt x="31257" y="18822"/>
                  <a:pt x="31153" y="18925"/>
                </a:cubicBezTo>
                <a:cubicBezTo>
                  <a:pt x="29206" y="18614"/>
                  <a:pt x="27363" y="18173"/>
                  <a:pt x="25961" y="16537"/>
                </a:cubicBezTo>
                <a:cubicBezTo>
                  <a:pt x="24559" y="14824"/>
                  <a:pt x="23806" y="12435"/>
                  <a:pt x="23573" y="10177"/>
                </a:cubicBezTo>
                <a:cubicBezTo>
                  <a:pt x="23573" y="9294"/>
                  <a:pt x="23469" y="8333"/>
                  <a:pt x="23365" y="7347"/>
                </a:cubicBezTo>
                <a:cubicBezTo>
                  <a:pt x="23157" y="6049"/>
                  <a:pt x="22716" y="4855"/>
                  <a:pt x="22274" y="3686"/>
                </a:cubicBezTo>
                <a:cubicBezTo>
                  <a:pt x="22067" y="3141"/>
                  <a:pt x="21859" y="2492"/>
                  <a:pt x="21522" y="1843"/>
                </a:cubicBezTo>
                <a:close/>
                <a:moveTo>
                  <a:pt x="11693" y="4965"/>
                </a:moveTo>
                <a:cubicBezTo>
                  <a:pt x="11856" y="4965"/>
                  <a:pt x="12031" y="5000"/>
                  <a:pt x="12228" y="5088"/>
                </a:cubicBezTo>
                <a:cubicBezTo>
                  <a:pt x="12332" y="5192"/>
                  <a:pt x="12643" y="5296"/>
                  <a:pt x="12773" y="5296"/>
                </a:cubicBezTo>
                <a:cubicBezTo>
                  <a:pt x="13032" y="5244"/>
                  <a:pt x="13273" y="5166"/>
                  <a:pt x="13503" y="5166"/>
                </a:cubicBezTo>
                <a:cubicBezTo>
                  <a:pt x="13733" y="5166"/>
                  <a:pt x="13954" y="5244"/>
                  <a:pt x="14175" y="5504"/>
                </a:cubicBezTo>
                <a:cubicBezTo>
                  <a:pt x="14279" y="5634"/>
                  <a:pt x="14382" y="5841"/>
                  <a:pt x="14590" y="5945"/>
                </a:cubicBezTo>
                <a:cubicBezTo>
                  <a:pt x="15031" y="6283"/>
                  <a:pt x="15577" y="6490"/>
                  <a:pt x="16018" y="6802"/>
                </a:cubicBezTo>
                <a:cubicBezTo>
                  <a:pt x="16667" y="7347"/>
                  <a:pt x="17082" y="8230"/>
                  <a:pt x="17420" y="8982"/>
                </a:cubicBezTo>
                <a:cubicBezTo>
                  <a:pt x="17965" y="10177"/>
                  <a:pt x="17965" y="11579"/>
                  <a:pt x="18277" y="12877"/>
                </a:cubicBezTo>
                <a:cubicBezTo>
                  <a:pt x="18484" y="13629"/>
                  <a:pt x="18926" y="14175"/>
                  <a:pt x="19367" y="14590"/>
                </a:cubicBezTo>
                <a:cubicBezTo>
                  <a:pt x="19133" y="14486"/>
                  <a:pt x="18926" y="14278"/>
                  <a:pt x="18718" y="14175"/>
                </a:cubicBezTo>
                <a:lnTo>
                  <a:pt x="18614" y="14175"/>
                </a:lnTo>
                <a:cubicBezTo>
                  <a:pt x="19471" y="14824"/>
                  <a:pt x="20120" y="15473"/>
                  <a:pt x="20873" y="16122"/>
                </a:cubicBezTo>
                <a:cubicBezTo>
                  <a:pt x="21859" y="16771"/>
                  <a:pt x="22924" y="17316"/>
                  <a:pt x="24014" y="17835"/>
                </a:cubicBezTo>
                <a:cubicBezTo>
                  <a:pt x="25857" y="18718"/>
                  <a:pt x="27700" y="19029"/>
                  <a:pt x="29647" y="19133"/>
                </a:cubicBezTo>
                <a:lnTo>
                  <a:pt x="29518" y="19133"/>
                </a:lnTo>
                <a:cubicBezTo>
                  <a:pt x="29377" y="19140"/>
                  <a:pt x="29237" y="19143"/>
                  <a:pt x="29095" y="19143"/>
                </a:cubicBezTo>
                <a:cubicBezTo>
                  <a:pt x="26402" y="19143"/>
                  <a:pt x="23455" y="17992"/>
                  <a:pt x="21210" y="16537"/>
                </a:cubicBezTo>
                <a:cubicBezTo>
                  <a:pt x="20327" y="16018"/>
                  <a:pt x="19575" y="15239"/>
                  <a:pt x="18926" y="14590"/>
                </a:cubicBezTo>
                <a:cubicBezTo>
                  <a:pt x="18822" y="14486"/>
                  <a:pt x="18822" y="14486"/>
                  <a:pt x="18718" y="14382"/>
                </a:cubicBezTo>
                <a:lnTo>
                  <a:pt x="18614" y="14278"/>
                </a:lnTo>
                <a:cubicBezTo>
                  <a:pt x="18614" y="14175"/>
                  <a:pt x="18484" y="14071"/>
                  <a:pt x="18380" y="13941"/>
                </a:cubicBezTo>
                <a:cubicBezTo>
                  <a:pt x="17965" y="13422"/>
                  <a:pt x="17731" y="12435"/>
                  <a:pt x="17628" y="11890"/>
                </a:cubicBezTo>
                <a:cubicBezTo>
                  <a:pt x="17316" y="11033"/>
                  <a:pt x="17082" y="10047"/>
                  <a:pt x="16771" y="9190"/>
                </a:cubicBezTo>
                <a:cubicBezTo>
                  <a:pt x="16433" y="8230"/>
                  <a:pt x="15888" y="6802"/>
                  <a:pt x="14928" y="6386"/>
                </a:cubicBezTo>
                <a:cubicBezTo>
                  <a:pt x="14893" y="6352"/>
                  <a:pt x="14870" y="6340"/>
                  <a:pt x="14855" y="6340"/>
                </a:cubicBezTo>
                <a:cubicBezTo>
                  <a:pt x="14824" y="6340"/>
                  <a:pt x="14824" y="6386"/>
                  <a:pt x="14824" y="6386"/>
                </a:cubicBezTo>
                <a:cubicBezTo>
                  <a:pt x="16433" y="7347"/>
                  <a:pt x="16875" y="9943"/>
                  <a:pt x="17420" y="11579"/>
                </a:cubicBezTo>
                <a:cubicBezTo>
                  <a:pt x="17517" y="11968"/>
                  <a:pt x="17706" y="12769"/>
                  <a:pt x="17922" y="13403"/>
                </a:cubicBezTo>
                <a:lnTo>
                  <a:pt x="17922" y="13403"/>
                </a:lnTo>
                <a:cubicBezTo>
                  <a:pt x="17884" y="13341"/>
                  <a:pt x="17835" y="13292"/>
                  <a:pt x="17835" y="13292"/>
                </a:cubicBezTo>
                <a:cubicBezTo>
                  <a:pt x="17835" y="13188"/>
                  <a:pt x="17835" y="13188"/>
                  <a:pt x="17731" y="13188"/>
                </a:cubicBezTo>
                <a:cubicBezTo>
                  <a:pt x="17689" y="13122"/>
                  <a:pt x="17649" y="13052"/>
                  <a:pt x="17612" y="12980"/>
                </a:cubicBezTo>
                <a:lnTo>
                  <a:pt x="17612" y="12980"/>
                </a:lnTo>
                <a:cubicBezTo>
                  <a:pt x="17514" y="12970"/>
                  <a:pt x="17420" y="12871"/>
                  <a:pt x="17420" y="12773"/>
                </a:cubicBezTo>
                <a:cubicBezTo>
                  <a:pt x="16978" y="12124"/>
                  <a:pt x="16771" y="11241"/>
                  <a:pt x="16433" y="10592"/>
                </a:cubicBezTo>
                <a:cubicBezTo>
                  <a:pt x="16122" y="9839"/>
                  <a:pt x="15577" y="9086"/>
                  <a:pt x="15031" y="8333"/>
                </a:cubicBezTo>
                <a:cubicBezTo>
                  <a:pt x="14175" y="7243"/>
                  <a:pt x="13188" y="6283"/>
                  <a:pt x="11786" y="5945"/>
                </a:cubicBezTo>
                <a:cubicBezTo>
                  <a:pt x="11703" y="5945"/>
                  <a:pt x="11619" y="5878"/>
                  <a:pt x="11536" y="5852"/>
                </a:cubicBezTo>
                <a:lnTo>
                  <a:pt x="11536" y="5852"/>
                </a:lnTo>
                <a:cubicBezTo>
                  <a:pt x="12171" y="5966"/>
                  <a:pt x="12894" y="6292"/>
                  <a:pt x="13422" y="6594"/>
                </a:cubicBezTo>
                <a:cubicBezTo>
                  <a:pt x="14382" y="7139"/>
                  <a:pt x="15135" y="8230"/>
                  <a:pt x="15784" y="9086"/>
                </a:cubicBezTo>
                <a:cubicBezTo>
                  <a:pt x="16433" y="9943"/>
                  <a:pt x="16771" y="10929"/>
                  <a:pt x="17186" y="11890"/>
                </a:cubicBezTo>
                <a:cubicBezTo>
                  <a:pt x="17290" y="12159"/>
                  <a:pt x="17377" y="12477"/>
                  <a:pt x="17513" y="12766"/>
                </a:cubicBezTo>
                <a:lnTo>
                  <a:pt x="17513" y="12766"/>
                </a:lnTo>
                <a:cubicBezTo>
                  <a:pt x="17257" y="12167"/>
                  <a:pt x="17124" y="11449"/>
                  <a:pt x="16875" y="10929"/>
                </a:cubicBezTo>
                <a:cubicBezTo>
                  <a:pt x="16537" y="9943"/>
                  <a:pt x="16018" y="9086"/>
                  <a:pt x="15369" y="8333"/>
                </a:cubicBezTo>
                <a:cubicBezTo>
                  <a:pt x="14175" y="6698"/>
                  <a:pt x="12773" y="6049"/>
                  <a:pt x="11033" y="5634"/>
                </a:cubicBezTo>
                <a:cubicBezTo>
                  <a:pt x="10826" y="5504"/>
                  <a:pt x="10592" y="5504"/>
                  <a:pt x="10384" y="5400"/>
                </a:cubicBezTo>
                <a:cubicBezTo>
                  <a:pt x="10864" y="5246"/>
                  <a:pt x="11230" y="4965"/>
                  <a:pt x="11693" y="4965"/>
                </a:cubicBezTo>
                <a:close/>
                <a:moveTo>
                  <a:pt x="19263" y="0"/>
                </a:moveTo>
                <a:cubicBezTo>
                  <a:pt x="19263" y="0"/>
                  <a:pt x="19133" y="0"/>
                  <a:pt x="19263" y="104"/>
                </a:cubicBezTo>
                <a:cubicBezTo>
                  <a:pt x="19133" y="104"/>
                  <a:pt x="19133" y="208"/>
                  <a:pt x="19263" y="208"/>
                </a:cubicBezTo>
                <a:lnTo>
                  <a:pt x="19575" y="208"/>
                </a:lnTo>
                <a:cubicBezTo>
                  <a:pt x="20120" y="649"/>
                  <a:pt x="20120" y="1402"/>
                  <a:pt x="19912" y="2051"/>
                </a:cubicBezTo>
                <a:lnTo>
                  <a:pt x="19912" y="2155"/>
                </a:lnTo>
                <a:lnTo>
                  <a:pt x="19912" y="2492"/>
                </a:lnTo>
                <a:cubicBezTo>
                  <a:pt x="19678" y="3141"/>
                  <a:pt x="19263" y="3557"/>
                  <a:pt x="18822" y="4102"/>
                </a:cubicBezTo>
                <a:cubicBezTo>
                  <a:pt x="18484" y="4543"/>
                  <a:pt x="18718" y="5296"/>
                  <a:pt x="18926" y="5737"/>
                </a:cubicBezTo>
                <a:cubicBezTo>
                  <a:pt x="19029" y="5945"/>
                  <a:pt x="19263" y="6153"/>
                  <a:pt x="19471" y="6386"/>
                </a:cubicBezTo>
                <a:cubicBezTo>
                  <a:pt x="20665" y="7139"/>
                  <a:pt x="19263" y="7684"/>
                  <a:pt x="18926" y="8100"/>
                </a:cubicBezTo>
                <a:cubicBezTo>
                  <a:pt x="18484" y="9086"/>
                  <a:pt x="19471" y="9631"/>
                  <a:pt x="19471" y="10592"/>
                </a:cubicBezTo>
                <a:cubicBezTo>
                  <a:pt x="19471" y="11682"/>
                  <a:pt x="19678" y="12124"/>
                  <a:pt x="20327" y="12877"/>
                </a:cubicBezTo>
                <a:cubicBezTo>
                  <a:pt x="21080" y="13733"/>
                  <a:pt x="21080" y="14824"/>
                  <a:pt x="22067" y="15576"/>
                </a:cubicBezTo>
                <a:cubicBezTo>
                  <a:pt x="23806" y="16978"/>
                  <a:pt x="25753" y="18173"/>
                  <a:pt x="28012" y="18380"/>
                </a:cubicBezTo>
                <a:cubicBezTo>
                  <a:pt x="25857" y="18069"/>
                  <a:pt x="22274" y="16329"/>
                  <a:pt x="21314" y="14175"/>
                </a:cubicBezTo>
                <a:lnTo>
                  <a:pt x="21314" y="14175"/>
                </a:lnTo>
                <a:cubicBezTo>
                  <a:pt x="22716" y="14590"/>
                  <a:pt x="23573" y="15680"/>
                  <a:pt x="24767" y="16537"/>
                </a:cubicBezTo>
                <a:cubicBezTo>
                  <a:pt x="25520" y="17186"/>
                  <a:pt x="26506" y="17731"/>
                  <a:pt x="27467" y="17965"/>
                </a:cubicBezTo>
                <a:cubicBezTo>
                  <a:pt x="28453" y="18484"/>
                  <a:pt x="29518" y="18822"/>
                  <a:pt x="30712" y="18925"/>
                </a:cubicBezTo>
                <a:cubicBezTo>
                  <a:pt x="30608" y="19029"/>
                  <a:pt x="30400" y="19029"/>
                  <a:pt x="30296" y="19029"/>
                </a:cubicBezTo>
                <a:cubicBezTo>
                  <a:pt x="27908" y="19029"/>
                  <a:pt x="25857" y="18614"/>
                  <a:pt x="23676" y="17627"/>
                </a:cubicBezTo>
                <a:cubicBezTo>
                  <a:pt x="22716" y="17082"/>
                  <a:pt x="21859" y="16667"/>
                  <a:pt x="20976" y="16018"/>
                </a:cubicBezTo>
                <a:cubicBezTo>
                  <a:pt x="20769" y="15784"/>
                  <a:pt x="20561" y="15680"/>
                  <a:pt x="20327" y="15473"/>
                </a:cubicBezTo>
                <a:cubicBezTo>
                  <a:pt x="19912" y="14927"/>
                  <a:pt x="19367" y="14486"/>
                  <a:pt x="19029" y="13941"/>
                </a:cubicBezTo>
                <a:cubicBezTo>
                  <a:pt x="18614" y="13292"/>
                  <a:pt x="18380" y="12539"/>
                  <a:pt x="18277" y="11786"/>
                </a:cubicBezTo>
                <a:cubicBezTo>
                  <a:pt x="18069" y="10592"/>
                  <a:pt x="17965" y="9528"/>
                  <a:pt x="17420" y="8437"/>
                </a:cubicBezTo>
                <a:cubicBezTo>
                  <a:pt x="16978" y="7581"/>
                  <a:pt x="16433" y="6698"/>
                  <a:pt x="15473" y="6153"/>
                </a:cubicBezTo>
                <a:cubicBezTo>
                  <a:pt x="14792" y="5871"/>
                  <a:pt x="14281" y="4952"/>
                  <a:pt x="13536" y="4952"/>
                </a:cubicBezTo>
                <a:cubicBezTo>
                  <a:pt x="13458" y="4952"/>
                  <a:pt x="13376" y="4962"/>
                  <a:pt x="13292" y="4984"/>
                </a:cubicBezTo>
                <a:cubicBezTo>
                  <a:pt x="13178" y="5003"/>
                  <a:pt x="13075" y="5011"/>
                  <a:pt x="12979" y="5011"/>
                </a:cubicBezTo>
                <a:cubicBezTo>
                  <a:pt x="12527" y="5011"/>
                  <a:pt x="12236" y="4837"/>
                  <a:pt x="11786" y="4751"/>
                </a:cubicBezTo>
                <a:cubicBezTo>
                  <a:pt x="11706" y="4732"/>
                  <a:pt x="11627" y="4723"/>
                  <a:pt x="11548" y="4723"/>
                </a:cubicBezTo>
                <a:cubicBezTo>
                  <a:pt x="11197" y="4723"/>
                  <a:pt x="10868" y="4897"/>
                  <a:pt x="10592" y="5088"/>
                </a:cubicBezTo>
                <a:cubicBezTo>
                  <a:pt x="10321" y="5238"/>
                  <a:pt x="10064" y="5293"/>
                  <a:pt x="9811" y="5293"/>
                </a:cubicBezTo>
                <a:cubicBezTo>
                  <a:pt x="9359" y="5293"/>
                  <a:pt x="8920" y="5117"/>
                  <a:pt x="8437" y="4984"/>
                </a:cubicBezTo>
                <a:cubicBezTo>
                  <a:pt x="7892" y="4984"/>
                  <a:pt x="7451" y="5088"/>
                  <a:pt x="6932" y="5192"/>
                </a:cubicBezTo>
                <a:cubicBezTo>
                  <a:pt x="5737" y="5400"/>
                  <a:pt x="4751" y="6283"/>
                  <a:pt x="3687" y="6802"/>
                </a:cubicBezTo>
                <a:cubicBezTo>
                  <a:pt x="2492" y="7451"/>
                  <a:pt x="1194" y="7684"/>
                  <a:pt x="104" y="8541"/>
                </a:cubicBezTo>
                <a:cubicBezTo>
                  <a:pt x="0" y="8645"/>
                  <a:pt x="104" y="8749"/>
                  <a:pt x="104" y="8749"/>
                </a:cubicBezTo>
                <a:cubicBezTo>
                  <a:pt x="1000" y="8749"/>
                  <a:pt x="1837" y="8574"/>
                  <a:pt x="2692" y="8574"/>
                </a:cubicBezTo>
                <a:cubicBezTo>
                  <a:pt x="2978" y="8574"/>
                  <a:pt x="3265" y="8593"/>
                  <a:pt x="3557" y="8645"/>
                </a:cubicBezTo>
                <a:cubicBezTo>
                  <a:pt x="4336" y="8749"/>
                  <a:pt x="4985" y="9086"/>
                  <a:pt x="5634" y="9528"/>
                </a:cubicBezTo>
                <a:cubicBezTo>
                  <a:pt x="6049" y="9943"/>
                  <a:pt x="6490" y="10280"/>
                  <a:pt x="7139" y="10488"/>
                </a:cubicBezTo>
                <a:cubicBezTo>
                  <a:pt x="7243" y="10523"/>
                  <a:pt x="7361" y="10534"/>
                  <a:pt x="7486" y="10534"/>
                </a:cubicBezTo>
                <a:cubicBezTo>
                  <a:pt x="7734" y="10534"/>
                  <a:pt x="8005" y="10488"/>
                  <a:pt x="8230" y="10488"/>
                </a:cubicBezTo>
                <a:cubicBezTo>
                  <a:pt x="8489" y="10436"/>
                  <a:pt x="8729" y="10384"/>
                  <a:pt x="8973" y="10384"/>
                </a:cubicBezTo>
                <a:cubicBezTo>
                  <a:pt x="9216" y="10384"/>
                  <a:pt x="9463" y="10436"/>
                  <a:pt x="9735" y="10592"/>
                </a:cubicBezTo>
                <a:cubicBezTo>
                  <a:pt x="10047" y="10826"/>
                  <a:pt x="10384" y="11033"/>
                  <a:pt x="10826" y="11241"/>
                </a:cubicBezTo>
                <a:cubicBezTo>
                  <a:pt x="12124" y="11994"/>
                  <a:pt x="13630" y="12124"/>
                  <a:pt x="15031" y="12539"/>
                </a:cubicBezTo>
                <a:cubicBezTo>
                  <a:pt x="16771" y="13084"/>
                  <a:pt x="18069" y="14382"/>
                  <a:pt x="19471" y="15369"/>
                </a:cubicBezTo>
                <a:cubicBezTo>
                  <a:pt x="19575" y="15576"/>
                  <a:pt x="19782" y="15680"/>
                  <a:pt x="20016" y="15784"/>
                </a:cubicBezTo>
                <a:cubicBezTo>
                  <a:pt x="20665" y="16433"/>
                  <a:pt x="21418" y="16978"/>
                  <a:pt x="22378" y="17523"/>
                </a:cubicBezTo>
                <a:cubicBezTo>
                  <a:pt x="24222" y="18484"/>
                  <a:pt x="26610" y="19263"/>
                  <a:pt x="28765" y="19263"/>
                </a:cubicBezTo>
                <a:lnTo>
                  <a:pt x="28453" y="19263"/>
                </a:lnTo>
                <a:cubicBezTo>
                  <a:pt x="28557" y="19367"/>
                  <a:pt x="28661" y="19367"/>
                  <a:pt x="28869" y="19471"/>
                </a:cubicBezTo>
                <a:lnTo>
                  <a:pt x="28998" y="19471"/>
                </a:lnTo>
                <a:cubicBezTo>
                  <a:pt x="29855" y="19367"/>
                  <a:pt x="30712" y="19263"/>
                  <a:pt x="31594" y="19029"/>
                </a:cubicBezTo>
                <a:cubicBezTo>
                  <a:pt x="31802" y="18925"/>
                  <a:pt x="32010" y="18822"/>
                  <a:pt x="32347" y="18718"/>
                </a:cubicBezTo>
                <a:lnTo>
                  <a:pt x="32451" y="18614"/>
                </a:lnTo>
                <a:lnTo>
                  <a:pt x="32451" y="18614"/>
                </a:lnTo>
                <a:cubicBezTo>
                  <a:pt x="32243" y="18718"/>
                  <a:pt x="32114" y="18718"/>
                  <a:pt x="31906" y="18718"/>
                </a:cubicBezTo>
                <a:cubicBezTo>
                  <a:pt x="31361" y="18718"/>
                  <a:pt x="30945" y="18718"/>
                  <a:pt x="30400" y="18614"/>
                </a:cubicBezTo>
                <a:lnTo>
                  <a:pt x="30400" y="18484"/>
                </a:lnTo>
                <a:lnTo>
                  <a:pt x="30167" y="18484"/>
                </a:lnTo>
                <a:cubicBezTo>
                  <a:pt x="29959" y="18484"/>
                  <a:pt x="29855" y="18380"/>
                  <a:pt x="29647" y="18380"/>
                </a:cubicBezTo>
                <a:cubicBezTo>
                  <a:pt x="28869" y="18069"/>
                  <a:pt x="28349" y="17186"/>
                  <a:pt x="28012" y="16433"/>
                </a:cubicBezTo>
                <a:cubicBezTo>
                  <a:pt x="27363" y="15239"/>
                  <a:pt x="27363" y="13941"/>
                  <a:pt x="27700" y="12643"/>
                </a:cubicBezTo>
                <a:cubicBezTo>
                  <a:pt x="27908" y="11345"/>
                  <a:pt x="28869" y="8333"/>
                  <a:pt x="27259" y="7451"/>
                </a:cubicBezTo>
                <a:cubicBezTo>
                  <a:pt x="27051" y="7243"/>
                  <a:pt x="26610" y="7139"/>
                  <a:pt x="26402" y="6802"/>
                </a:cubicBezTo>
                <a:lnTo>
                  <a:pt x="26402" y="6698"/>
                </a:lnTo>
                <a:lnTo>
                  <a:pt x="26272" y="6698"/>
                </a:lnTo>
                <a:lnTo>
                  <a:pt x="26272" y="6153"/>
                </a:lnTo>
                <a:cubicBezTo>
                  <a:pt x="26402" y="5945"/>
                  <a:pt x="26610" y="5634"/>
                  <a:pt x="26506" y="5296"/>
                </a:cubicBezTo>
                <a:cubicBezTo>
                  <a:pt x="26169" y="4335"/>
                  <a:pt x="25312" y="3894"/>
                  <a:pt x="24559" y="3245"/>
                </a:cubicBezTo>
                <a:cubicBezTo>
                  <a:pt x="24118" y="2908"/>
                  <a:pt x="23910" y="2388"/>
                  <a:pt x="23469" y="1947"/>
                </a:cubicBezTo>
                <a:cubicBezTo>
                  <a:pt x="23027" y="1506"/>
                  <a:pt x="22508" y="1298"/>
                  <a:pt x="21963" y="961"/>
                </a:cubicBezTo>
                <a:cubicBezTo>
                  <a:pt x="21210" y="441"/>
                  <a:pt x="20561" y="104"/>
                  <a:pt x="19575" y="104"/>
                </a:cubicBezTo>
                <a:cubicBezTo>
                  <a:pt x="19471" y="0"/>
                  <a:pt x="19367" y="0"/>
                  <a:pt x="19263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8664" name="Google Shape;8664;p69"/>
          <p:cNvGrpSpPr/>
          <p:nvPr/>
        </p:nvGrpSpPr>
        <p:grpSpPr>
          <a:xfrm>
            <a:off x="11143530" y="-247564"/>
            <a:ext cx="1663743" cy="4103947"/>
            <a:chOff x="641150" y="2458325"/>
            <a:chExt cx="445900" cy="824925"/>
          </a:xfrm>
        </p:grpSpPr>
        <p:sp>
          <p:nvSpPr>
            <p:cNvPr id="8665" name="Google Shape;8665;p69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6" name="Google Shape;8666;p69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7" name="Google Shape;8667;p69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8" name="Google Shape;8668;p69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9" name="Google Shape;8669;p69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0" name="Google Shape;8670;p69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1" name="Google Shape;8671;p69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672" name="Google Shape;867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14977" y="6527622"/>
            <a:ext cx="1175703" cy="266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3" name="Google Shape;867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774" y="6527621"/>
            <a:ext cx="1321149" cy="266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4" name="Google Shape;867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96346" y="6917084"/>
            <a:ext cx="900247" cy="39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5" name="Google Shape;867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807664" y="8305953"/>
            <a:ext cx="429720" cy="905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1159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137-B632-20CB-458F-98E9DC686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2EF8F-8643-357B-BA8B-9D72BA5B2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0B480-3466-35F0-163D-7EAB5973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5C21B-EB0E-2BFD-E5F1-17B7432E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CCF38-9203-0852-59FC-971853B6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64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A0EEC-284A-8F76-15B2-EEA874F5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6400-5144-A0F0-F11A-154E0C461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55C46-B826-DFBF-A473-7D86F7D4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EA37-D8B1-A289-C279-8DB59589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003A-0D54-CC56-037F-E277CD58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46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6D60-237A-F943-83D1-F6280AEB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6C61-503C-E984-0D37-A56694287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1F3C-C27D-28FE-BB5A-8BD900D1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A921-0173-CB5F-F31B-58A7D242B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8A4B-353B-F025-1C1B-12AF23FB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71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C830-8F7D-37DF-61B9-5DE6992D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D8EEF-0FE4-B3E2-CE7C-43DB49BE1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4C706-7B85-1807-09A9-1A1AF90FC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5F541-D1B6-6ECB-3104-DC5ED4D3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B5320-2F9B-DB29-2614-B33B6852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B1D42-DAE4-60A5-5348-CEA6E172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24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43C6-F826-2AA0-EE07-16FAA301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0800-1F7D-8462-8BDB-DC3D3B468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BFBDF-056C-E040-606A-86907EF88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7854C-E0F5-D7DE-9990-385C9EAA1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A3FC-4780-46B5-A55A-8F741D1D4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9FD8C-5618-3FA1-966E-1CC089EC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C06E9-26FF-B6E1-C617-E4D9A13E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B5D99-9C78-19EE-1D82-EB757E51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61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1EC4-F54F-A4EA-99AE-52468415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11863-6EC7-C58C-9A70-A919256E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D1C19-9BCC-F25B-C148-1190EF7F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C0E93-CB20-47E7-240A-CD2B3C84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90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77B0C-0F9C-12B3-7C4D-777F2702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69C90-1895-D213-858C-53E61831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DF97A-E8C4-65FD-CBAE-14C83782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61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D5CF-53DD-A5B2-C359-781C1473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0875-2A7C-24CF-5579-B1E6ED2D4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40083-3214-9CC0-1907-9B6D41BF3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A38A4-A05C-B29B-EE09-9A67C220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6B050-638A-7443-0098-D69CE3BE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CDEE-D79C-B422-5531-32C61B07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74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76F8-36EC-0B14-8C4A-389FAE76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A3E82-C205-25E8-8C52-DB0EFF207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CA89A-5617-2CF4-D8D5-8C1B28FBD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1BE59-B90A-0E1A-F86F-75455FAC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525A-5358-80D6-EF53-602DA73A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76DB-C684-F904-CFBA-341C83C8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9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190-11B7-99FD-B96C-7BAFF738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CDBD-F255-D512-39BE-93312FCF5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69CC4-1E24-D5E2-94E8-54EAA235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F0CBB-8455-03E5-E514-043B3C28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D1F8-9F9E-FFD7-EDD3-CB66D9F5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837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68C85-4F9A-4693-E3CA-4D05B33CD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7DACE-DA6B-0D26-163A-541273FAE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2AA85-61CA-DA82-A15E-53D3D416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1620-87DE-91B6-4F18-421C528A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3CB8A-BB70-BCF3-7C29-0583B809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346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57" name="Google Shape;57;p3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58" name="Google Shape;58;p3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95" name="Google Shape;95;p3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3411144" y="4852336"/>
            <a:ext cx="6201173" cy="3164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7112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idx="2" hasCustomPrompt="1"/>
          </p:nvPr>
        </p:nvSpPr>
        <p:spPr>
          <a:xfrm>
            <a:off x="5736690" y="2526628"/>
            <a:ext cx="1550080" cy="225336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5147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4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104" name="Google Shape;104;p4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105" name="Google Shape;105;p4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147" name="Google Shape;147;p4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148" name="Google Shape;148;p4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151" name="Google Shape;151;p4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157" name="Google Shape;157;p4"/>
          <p:cNvSpPr txBox="1">
            <a:spLocks noGrp="1"/>
          </p:cNvSpPr>
          <p:nvPr>
            <p:ph type="body" idx="1"/>
          </p:nvPr>
        </p:nvSpPr>
        <p:spPr>
          <a:xfrm>
            <a:off x="2224320" y="4199242"/>
            <a:ext cx="8555947" cy="3745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44" lvl="0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/>
            </a:lvl1pPr>
            <a:lvl2pPr marL="1300489" lvl="1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2pPr>
            <a:lvl3pPr marL="1950732" lvl="2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3pPr>
            <a:lvl4pPr marL="2600976" lvl="3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/>
            </a:lvl4pPr>
            <a:lvl5pPr marL="3251221" lvl="4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5pPr>
            <a:lvl6pPr marL="3901465" lvl="5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6pPr>
            <a:lvl7pPr marL="4551708" lvl="6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/>
            </a:lvl7pPr>
            <a:lvl8pPr marL="5201952" lvl="7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8pPr>
            <a:lvl9pPr marL="5852197" lvl="8" indent="-45155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2224498" y="1808793"/>
            <a:ext cx="8555947" cy="2101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45678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5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161" name="Google Shape;161;p5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199" name="Google Shape;199;p5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200" name="Google Shape;200;p5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204" name="Google Shape;204;p5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205" name="Google Shape;205;p5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208" name="Google Shape;208;p5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209" name="Google Shape;209;p5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212" name="Google Shape;212;p5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214" name="Google Shape;214;p5"/>
          <p:cNvSpPr txBox="1">
            <a:spLocks noGrp="1"/>
          </p:cNvSpPr>
          <p:nvPr>
            <p:ph type="subTitle" idx="1"/>
          </p:nvPr>
        </p:nvSpPr>
        <p:spPr>
          <a:xfrm>
            <a:off x="1837646" y="3282733"/>
            <a:ext cx="4135253" cy="8368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6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2"/>
          </p:nvPr>
        </p:nvSpPr>
        <p:spPr>
          <a:xfrm>
            <a:off x="7035691" y="3282733"/>
            <a:ext cx="4135253" cy="8368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6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41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3"/>
          </p:nvPr>
        </p:nvSpPr>
        <p:spPr>
          <a:xfrm>
            <a:off x="1837646" y="4271558"/>
            <a:ext cx="4135253" cy="3433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7" name="Google Shape;217;p5"/>
          <p:cNvSpPr txBox="1">
            <a:spLocks noGrp="1"/>
          </p:cNvSpPr>
          <p:nvPr>
            <p:ph type="subTitle" idx="4"/>
          </p:nvPr>
        </p:nvSpPr>
        <p:spPr>
          <a:xfrm>
            <a:off x="7035691" y="4271558"/>
            <a:ext cx="4135253" cy="3433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title"/>
          </p:nvPr>
        </p:nvSpPr>
        <p:spPr>
          <a:xfrm>
            <a:off x="1024000" y="1132895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9" name="Google Shape;219;p5"/>
          <p:cNvGrpSpPr/>
          <p:nvPr/>
        </p:nvGrpSpPr>
        <p:grpSpPr>
          <a:xfrm rot="878471">
            <a:off x="477974" y="7627694"/>
            <a:ext cx="2376665" cy="1203911"/>
            <a:chOff x="-5632325" y="3526950"/>
            <a:chExt cx="2133300" cy="810375"/>
          </a:xfrm>
        </p:grpSpPr>
        <p:sp>
          <p:nvSpPr>
            <p:cNvPr id="220" name="Google Shape;220;p5"/>
            <p:cNvSpPr/>
            <p:nvPr/>
          </p:nvSpPr>
          <p:spPr>
            <a:xfrm>
              <a:off x="-5632325" y="3885600"/>
              <a:ext cx="1158950" cy="118125"/>
            </a:xfrm>
            <a:custGeom>
              <a:avLst/>
              <a:gdLst/>
              <a:ahLst/>
              <a:cxnLst/>
              <a:rect l="l" t="t" r="r" b="b"/>
              <a:pathLst>
                <a:path w="46358" h="4725" extrusionOk="0">
                  <a:moveTo>
                    <a:pt x="44754" y="1490"/>
                  </a:moveTo>
                  <a:cubicBezTo>
                    <a:pt x="44809" y="1518"/>
                    <a:pt x="44864" y="1545"/>
                    <a:pt x="44987" y="1573"/>
                  </a:cubicBezTo>
                  <a:lnTo>
                    <a:pt x="44987" y="1573"/>
                  </a:lnTo>
                  <a:cubicBezTo>
                    <a:pt x="44917" y="1544"/>
                    <a:pt x="44840" y="1516"/>
                    <a:pt x="44754" y="1490"/>
                  </a:cubicBezTo>
                  <a:close/>
                  <a:moveTo>
                    <a:pt x="44987" y="1573"/>
                  </a:moveTo>
                  <a:cubicBezTo>
                    <a:pt x="45000" y="1578"/>
                    <a:pt x="45013" y="1584"/>
                    <a:pt x="45025" y="1589"/>
                  </a:cubicBezTo>
                  <a:lnTo>
                    <a:pt x="45025" y="1589"/>
                  </a:lnTo>
                  <a:cubicBezTo>
                    <a:pt x="45026" y="1587"/>
                    <a:pt x="45026" y="1584"/>
                    <a:pt x="45027" y="1581"/>
                  </a:cubicBezTo>
                  <a:cubicBezTo>
                    <a:pt x="45013" y="1578"/>
                    <a:pt x="45000" y="1576"/>
                    <a:pt x="44987" y="1573"/>
                  </a:cubicBezTo>
                  <a:close/>
                  <a:moveTo>
                    <a:pt x="31501" y="1"/>
                  </a:moveTo>
                  <a:cubicBezTo>
                    <a:pt x="31197" y="122"/>
                    <a:pt x="30825" y="160"/>
                    <a:pt x="30426" y="160"/>
                  </a:cubicBezTo>
                  <a:cubicBezTo>
                    <a:pt x="30027" y="160"/>
                    <a:pt x="29601" y="122"/>
                    <a:pt x="29191" y="92"/>
                  </a:cubicBezTo>
                  <a:cubicBezTo>
                    <a:pt x="28937" y="74"/>
                    <a:pt x="28685" y="61"/>
                    <a:pt x="28446" y="61"/>
                  </a:cubicBezTo>
                  <a:cubicBezTo>
                    <a:pt x="27885" y="61"/>
                    <a:pt x="27392" y="131"/>
                    <a:pt x="27094" y="365"/>
                  </a:cubicBezTo>
                  <a:cubicBezTo>
                    <a:pt x="26902" y="353"/>
                    <a:pt x="26728" y="347"/>
                    <a:pt x="26568" y="347"/>
                  </a:cubicBezTo>
                  <a:cubicBezTo>
                    <a:pt x="25158" y="347"/>
                    <a:pt x="24898" y="798"/>
                    <a:pt x="24024" y="1125"/>
                  </a:cubicBezTo>
                  <a:cubicBezTo>
                    <a:pt x="22534" y="821"/>
                    <a:pt x="25878" y="517"/>
                    <a:pt x="25088" y="213"/>
                  </a:cubicBezTo>
                  <a:cubicBezTo>
                    <a:pt x="25014" y="212"/>
                    <a:pt x="24940" y="212"/>
                    <a:pt x="24866" y="212"/>
                  </a:cubicBezTo>
                  <a:cubicBezTo>
                    <a:pt x="22774" y="212"/>
                    <a:pt x="20575" y="615"/>
                    <a:pt x="18461" y="791"/>
                  </a:cubicBezTo>
                  <a:cubicBezTo>
                    <a:pt x="17945" y="1095"/>
                    <a:pt x="18917" y="1277"/>
                    <a:pt x="17793" y="1429"/>
                  </a:cubicBezTo>
                  <a:cubicBezTo>
                    <a:pt x="18091" y="1266"/>
                    <a:pt x="17784" y="1055"/>
                    <a:pt x="17433" y="1055"/>
                  </a:cubicBezTo>
                  <a:cubicBezTo>
                    <a:pt x="17391" y="1055"/>
                    <a:pt x="17349" y="1058"/>
                    <a:pt x="17306" y="1065"/>
                  </a:cubicBezTo>
                  <a:cubicBezTo>
                    <a:pt x="17762" y="1065"/>
                    <a:pt x="17306" y="1186"/>
                    <a:pt x="17246" y="1277"/>
                  </a:cubicBezTo>
                  <a:lnTo>
                    <a:pt x="17550" y="1277"/>
                  </a:lnTo>
                  <a:cubicBezTo>
                    <a:pt x="17853" y="1855"/>
                    <a:pt x="16030" y="1399"/>
                    <a:pt x="15361" y="1794"/>
                  </a:cubicBezTo>
                  <a:cubicBezTo>
                    <a:pt x="15027" y="1642"/>
                    <a:pt x="15726" y="1733"/>
                    <a:pt x="15787" y="1520"/>
                  </a:cubicBezTo>
                  <a:cubicBezTo>
                    <a:pt x="15726" y="1247"/>
                    <a:pt x="15361" y="943"/>
                    <a:pt x="14328" y="943"/>
                  </a:cubicBezTo>
                  <a:cubicBezTo>
                    <a:pt x="13355" y="1217"/>
                    <a:pt x="12504" y="1247"/>
                    <a:pt x="11592" y="1247"/>
                  </a:cubicBezTo>
                  <a:lnTo>
                    <a:pt x="10255" y="1247"/>
                  </a:lnTo>
                  <a:cubicBezTo>
                    <a:pt x="9799" y="1247"/>
                    <a:pt x="9312" y="1247"/>
                    <a:pt x="8796" y="1338"/>
                  </a:cubicBezTo>
                  <a:cubicBezTo>
                    <a:pt x="8887" y="1551"/>
                    <a:pt x="8279" y="1490"/>
                    <a:pt x="7914" y="1520"/>
                  </a:cubicBezTo>
                  <a:cubicBezTo>
                    <a:pt x="8370" y="1277"/>
                    <a:pt x="7458" y="1095"/>
                    <a:pt x="7033" y="1095"/>
                  </a:cubicBezTo>
                  <a:cubicBezTo>
                    <a:pt x="6516" y="1247"/>
                    <a:pt x="6455" y="1703"/>
                    <a:pt x="5604" y="1703"/>
                  </a:cubicBezTo>
                  <a:lnTo>
                    <a:pt x="6212" y="2098"/>
                  </a:lnTo>
                  <a:cubicBezTo>
                    <a:pt x="6230" y="2100"/>
                    <a:pt x="6250" y="2101"/>
                    <a:pt x="6273" y="2101"/>
                  </a:cubicBezTo>
                  <a:cubicBezTo>
                    <a:pt x="6645" y="2101"/>
                    <a:pt x="7674" y="1880"/>
                    <a:pt x="8218" y="1794"/>
                  </a:cubicBezTo>
                  <a:cubicBezTo>
                    <a:pt x="8309" y="1900"/>
                    <a:pt x="8530" y="1938"/>
                    <a:pt x="8803" y="1938"/>
                  </a:cubicBezTo>
                  <a:cubicBezTo>
                    <a:pt x="9077" y="1938"/>
                    <a:pt x="9403" y="1900"/>
                    <a:pt x="9707" y="1855"/>
                  </a:cubicBezTo>
                  <a:cubicBezTo>
                    <a:pt x="9974" y="1828"/>
                    <a:pt x="10216" y="1796"/>
                    <a:pt x="10400" y="1796"/>
                  </a:cubicBezTo>
                  <a:cubicBezTo>
                    <a:pt x="10636" y="1796"/>
                    <a:pt x="10775" y="1849"/>
                    <a:pt x="10741" y="2037"/>
                  </a:cubicBezTo>
                  <a:lnTo>
                    <a:pt x="10376" y="2007"/>
                  </a:lnTo>
                  <a:cubicBezTo>
                    <a:pt x="10252" y="1992"/>
                    <a:pt x="10134" y="1985"/>
                    <a:pt x="10021" y="1985"/>
                  </a:cubicBezTo>
                  <a:cubicBezTo>
                    <a:pt x="9003" y="1985"/>
                    <a:pt x="8401" y="2554"/>
                    <a:pt x="7306" y="2828"/>
                  </a:cubicBezTo>
                  <a:cubicBezTo>
                    <a:pt x="6303" y="2706"/>
                    <a:pt x="5969" y="2372"/>
                    <a:pt x="5300" y="2159"/>
                  </a:cubicBezTo>
                  <a:cubicBezTo>
                    <a:pt x="5168" y="2144"/>
                    <a:pt x="5052" y="2137"/>
                    <a:pt x="4947" y="2137"/>
                  </a:cubicBezTo>
                  <a:cubicBezTo>
                    <a:pt x="4424" y="2137"/>
                    <a:pt x="4196" y="2306"/>
                    <a:pt x="3841" y="2432"/>
                  </a:cubicBezTo>
                  <a:cubicBezTo>
                    <a:pt x="3636" y="2479"/>
                    <a:pt x="3457" y="2497"/>
                    <a:pt x="3296" y="2497"/>
                  </a:cubicBezTo>
                  <a:cubicBezTo>
                    <a:pt x="2930" y="2497"/>
                    <a:pt x="2656" y="2404"/>
                    <a:pt x="2382" y="2341"/>
                  </a:cubicBezTo>
                  <a:lnTo>
                    <a:pt x="2382" y="2341"/>
                  </a:lnTo>
                  <a:cubicBezTo>
                    <a:pt x="2109" y="2372"/>
                    <a:pt x="2473" y="2432"/>
                    <a:pt x="2260" y="2493"/>
                  </a:cubicBezTo>
                  <a:cubicBezTo>
                    <a:pt x="2093" y="2493"/>
                    <a:pt x="1911" y="2486"/>
                    <a:pt x="1744" y="2486"/>
                  </a:cubicBezTo>
                  <a:cubicBezTo>
                    <a:pt x="1577" y="2486"/>
                    <a:pt x="1425" y="2493"/>
                    <a:pt x="1318" y="2524"/>
                  </a:cubicBezTo>
                  <a:cubicBezTo>
                    <a:pt x="1257" y="2767"/>
                    <a:pt x="1622" y="2797"/>
                    <a:pt x="2017" y="2797"/>
                  </a:cubicBezTo>
                  <a:cubicBezTo>
                    <a:pt x="2301" y="2797"/>
                    <a:pt x="2652" y="2784"/>
                    <a:pt x="2981" y="2784"/>
                  </a:cubicBezTo>
                  <a:cubicBezTo>
                    <a:pt x="3145" y="2784"/>
                    <a:pt x="3304" y="2787"/>
                    <a:pt x="3446" y="2797"/>
                  </a:cubicBezTo>
                  <a:cubicBezTo>
                    <a:pt x="3233" y="2888"/>
                    <a:pt x="3203" y="2949"/>
                    <a:pt x="2899" y="2979"/>
                  </a:cubicBezTo>
                  <a:cubicBezTo>
                    <a:pt x="2848" y="2994"/>
                    <a:pt x="2811" y="3000"/>
                    <a:pt x="2782" y="3000"/>
                  </a:cubicBezTo>
                  <a:cubicBezTo>
                    <a:pt x="2694" y="3000"/>
                    <a:pt x="2694" y="2942"/>
                    <a:pt x="2625" y="2919"/>
                  </a:cubicBezTo>
                  <a:lnTo>
                    <a:pt x="2139" y="3040"/>
                  </a:lnTo>
                  <a:cubicBezTo>
                    <a:pt x="2139" y="3131"/>
                    <a:pt x="2291" y="3375"/>
                    <a:pt x="1653" y="3496"/>
                  </a:cubicBezTo>
                  <a:cubicBezTo>
                    <a:pt x="1501" y="3405"/>
                    <a:pt x="1379" y="3375"/>
                    <a:pt x="1227" y="3283"/>
                  </a:cubicBezTo>
                  <a:cubicBezTo>
                    <a:pt x="589" y="3375"/>
                    <a:pt x="133" y="3587"/>
                    <a:pt x="42" y="3739"/>
                  </a:cubicBezTo>
                  <a:cubicBezTo>
                    <a:pt x="0" y="3842"/>
                    <a:pt x="126" y="3917"/>
                    <a:pt x="457" y="3917"/>
                  </a:cubicBezTo>
                  <a:cubicBezTo>
                    <a:pt x="615" y="3917"/>
                    <a:pt x="820" y="3900"/>
                    <a:pt x="1075" y="3861"/>
                  </a:cubicBezTo>
                  <a:lnTo>
                    <a:pt x="1197" y="3587"/>
                  </a:lnTo>
                  <a:cubicBezTo>
                    <a:pt x="1713" y="3648"/>
                    <a:pt x="2291" y="3679"/>
                    <a:pt x="2838" y="3739"/>
                  </a:cubicBezTo>
                  <a:cubicBezTo>
                    <a:pt x="3081" y="3983"/>
                    <a:pt x="2109" y="4013"/>
                    <a:pt x="2139" y="4286"/>
                  </a:cubicBezTo>
                  <a:cubicBezTo>
                    <a:pt x="1957" y="4590"/>
                    <a:pt x="3294" y="4590"/>
                    <a:pt x="3902" y="4590"/>
                  </a:cubicBezTo>
                  <a:cubicBezTo>
                    <a:pt x="4267" y="4428"/>
                    <a:pt x="3969" y="4374"/>
                    <a:pt x="3596" y="4374"/>
                  </a:cubicBezTo>
                  <a:cubicBezTo>
                    <a:pt x="3409" y="4374"/>
                    <a:pt x="3203" y="4388"/>
                    <a:pt x="3051" y="4408"/>
                  </a:cubicBezTo>
                  <a:cubicBezTo>
                    <a:pt x="3324" y="4195"/>
                    <a:pt x="3598" y="4043"/>
                    <a:pt x="3902" y="3861"/>
                  </a:cubicBezTo>
                  <a:cubicBezTo>
                    <a:pt x="3950" y="3854"/>
                    <a:pt x="4007" y="3850"/>
                    <a:pt x="4066" y="3850"/>
                  </a:cubicBezTo>
                  <a:cubicBezTo>
                    <a:pt x="4272" y="3850"/>
                    <a:pt x="4510" y="3895"/>
                    <a:pt x="4510" y="4013"/>
                  </a:cubicBezTo>
                  <a:cubicBezTo>
                    <a:pt x="4734" y="4125"/>
                    <a:pt x="4544" y="4445"/>
                    <a:pt x="4873" y="4445"/>
                  </a:cubicBezTo>
                  <a:cubicBezTo>
                    <a:pt x="4900" y="4445"/>
                    <a:pt x="4931" y="4443"/>
                    <a:pt x="4966" y="4438"/>
                  </a:cubicBezTo>
                  <a:cubicBezTo>
                    <a:pt x="6334" y="4438"/>
                    <a:pt x="4996" y="3983"/>
                    <a:pt x="6182" y="3891"/>
                  </a:cubicBezTo>
                  <a:cubicBezTo>
                    <a:pt x="5817" y="3466"/>
                    <a:pt x="3902" y="3496"/>
                    <a:pt x="3203" y="3344"/>
                  </a:cubicBezTo>
                  <a:cubicBezTo>
                    <a:pt x="3020" y="3375"/>
                    <a:pt x="2868" y="3375"/>
                    <a:pt x="2686" y="3405"/>
                  </a:cubicBezTo>
                  <a:cubicBezTo>
                    <a:pt x="2412" y="3223"/>
                    <a:pt x="3507" y="3223"/>
                    <a:pt x="2716" y="3192"/>
                  </a:cubicBezTo>
                  <a:cubicBezTo>
                    <a:pt x="3112" y="3041"/>
                    <a:pt x="3590" y="2984"/>
                    <a:pt x="4077" y="2984"/>
                  </a:cubicBezTo>
                  <a:cubicBezTo>
                    <a:pt x="4375" y="2984"/>
                    <a:pt x="4677" y="3006"/>
                    <a:pt x="4966" y="3040"/>
                  </a:cubicBezTo>
                  <a:cubicBezTo>
                    <a:pt x="5726" y="3101"/>
                    <a:pt x="6425" y="3283"/>
                    <a:pt x="6941" y="3466"/>
                  </a:cubicBezTo>
                  <a:cubicBezTo>
                    <a:pt x="6972" y="3709"/>
                    <a:pt x="8036" y="3952"/>
                    <a:pt x="7185" y="4317"/>
                  </a:cubicBezTo>
                  <a:cubicBezTo>
                    <a:pt x="7528" y="4366"/>
                    <a:pt x="7752" y="4494"/>
                    <a:pt x="8145" y="4494"/>
                  </a:cubicBezTo>
                  <a:cubicBezTo>
                    <a:pt x="8239" y="4494"/>
                    <a:pt x="8343" y="4487"/>
                    <a:pt x="8461" y="4469"/>
                  </a:cubicBezTo>
                  <a:cubicBezTo>
                    <a:pt x="9251" y="4226"/>
                    <a:pt x="9859" y="4226"/>
                    <a:pt x="10437" y="4226"/>
                  </a:cubicBezTo>
                  <a:cubicBezTo>
                    <a:pt x="10660" y="4238"/>
                    <a:pt x="10889" y="4251"/>
                    <a:pt x="11128" y="4251"/>
                  </a:cubicBezTo>
                  <a:cubicBezTo>
                    <a:pt x="11476" y="4251"/>
                    <a:pt x="11847" y="4224"/>
                    <a:pt x="12261" y="4135"/>
                  </a:cubicBezTo>
                  <a:cubicBezTo>
                    <a:pt x="12048" y="4104"/>
                    <a:pt x="12321" y="3952"/>
                    <a:pt x="12352" y="3861"/>
                  </a:cubicBezTo>
                  <a:cubicBezTo>
                    <a:pt x="12375" y="3861"/>
                    <a:pt x="12398" y="3860"/>
                    <a:pt x="12420" y="3860"/>
                  </a:cubicBezTo>
                  <a:cubicBezTo>
                    <a:pt x="13996" y="3860"/>
                    <a:pt x="12617" y="4724"/>
                    <a:pt x="13601" y="4724"/>
                  </a:cubicBezTo>
                  <a:cubicBezTo>
                    <a:pt x="13810" y="4724"/>
                    <a:pt x="14127" y="4685"/>
                    <a:pt x="14601" y="4590"/>
                  </a:cubicBezTo>
                  <a:cubicBezTo>
                    <a:pt x="15057" y="4469"/>
                    <a:pt x="15331" y="4317"/>
                    <a:pt x="15148" y="4226"/>
                  </a:cubicBezTo>
                  <a:cubicBezTo>
                    <a:pt x="14886" y="4182"/>
                    <a:pt x="14624" y="4075"/>
                    <a:pt x="14294" y="4075"/>
                  </a:cubicBezTo>
                  <a:cubicBezTo>
                    <a:pt x="14165" y="4075"/>
                    <a:pt x="14025" y="4092"/>
                    <a:pt x="13872" y="4135"/>
                  </a:cubicBezTo>
                  <a:cubicBezTo>
                    <a:pt x="13872" y="4013"/>
                    <a:pt x="12960" y="4135"/>
                    <a:pt x="13477" y="3831"/>
                  </a:cubicBezTo>
                  <a:cubicBezTo>
                    <a:pt x="14723" y="3800"/>
                    <a:pt x="15300" y="3253"/>
                    <a:pt x="16303" y="3253"/>
                  </a:cubicBezTo>
                  <a:lnTo>
                    <a:pt x="16607" y="3040"/>
                  </a:lnTo>
                  <a:cubicBezTo>
                    <a:pt x="16963" y="2985"/>
                    <a:pt x="17764" y="2758"/>
                    <a:pt x="18341" y="2758"/>
                  </a:cubicBezTo>
                  <a:cubicBezTo>
                    <a:pt x="18404" y="2758"/>
                    <a:pt x="18465" y="2761"/>
                    <a:pt x="18522" y="2767"/>
                  </a:cubicBezTo>
                  <a:cubicBezTo>
                    <a:pt x="18573" y="2766"/>
                    <a:pt x="18620" y="2765"/>
                    <a:pt x="18664" y="2765"/>
                  </a:cubicBezTo>
                  <a:cubicBezTo>
                    <a:pt x="19997" y="2765"/>
                    <a:pt x="18430" y="3198"/>
                    <a:pt x="18401" y="3375"/>
                  </a:cubicBezTo>
                  <a:lnTo>
                    <a:pt x="19708" y="3375"/>
                  </a:lnTo>
                  <a:cubicBezTo>
                    <a:pt x="20061" y="3224"/>
                    <a:pt x="20393" y="3174"/>
                    <a:pt x="20710" y="3174"/>
                  </a:cubicBezTo>
                  <a:cubicBezTo>
                    <a:pt x="21332" y="3174"/>
                    <a:pt x="21899" y="3367"/>
                    <a:pt x="22469" y="3367"/>
                  </a:cubicBezTo>
                  <a:cubicBezTo>
                    <a:pt x="22780" y="3367"/>
                    <a:pt x="23093" y="3309"/>
                    <a:pt x="23416" y="3131"/>
                  </a:cubicBezTo>
                  <a:lnTo>
                    <a:pt x="23416" y="3131"/>
                  </a:lnTo>
                  <a:lnTo>
                    <a:pt x="23294" y="3283"/>
                  </a:lnTo>
                  <a:cubicBezTo>
                    <a:pt x="22689" y="3494"/>
                    <a:pt x="23336" y="3727"/>
                    <a:pt x="23836" y="3727"/>
                  </a:cubicBezTo>
                  <a:cubicBezTo>
                    <a:pt x="23914" y="3727"/>
                    <a:pt x="23989" y="3721"/>
                    <a:pt x="24054" y="3709"/>
                  </a:cubicBezTo>
                  <a:lnTo>
                    <a:pt x="24449" y="3557"/>
                  </a:lnTo>
                  <a:cubicBezTo>
                    <a:pt x="25057" y="3010"/>
                    <a:pt x="26942" y="3253"/>
                    <a:pt x="28218" y="3071"/>
                  </a:cubicBezTo>
                  <a:cubicBezTo>
                    <a:pt x="28462" y="3071"/>
                    <a:pt x="28583" y="3192"/>
                    <a:pt x="28370" y="3223"/>
                  </a:cubicBezTo>
                  <a:lnTo>
                    <a:pt x="29738" y="3466"/>
                  </a:lnTo>
                  <a:cubicBezTo>
                    <a:pt x="29873" y="3290"/>
                    <a:pt x="30032" y="3234"/>
                    <a:pt x="30215" y="3234"/>
                  </a:cubicBezTo>
                  <a:cubicBezTo>
                    <a:pt x="30541" y="3234"/>
                    <a:pt x="30943" y="3410"/>
                    <a:pt x="31423" y="3410"/>
                  </a:cubicBezTo>
                  <a:cubicBezTo>
                    <a:pt x="31469" y="3410"/>
                    <a:pt x="31515" y="3409"/>
                    <a:pt x="31562" y="3405"/>
                  </a:cubicBezTo>
                  <a:cubicBezTo>
                    <a:pt x="32109" y="3223"/>
                    <a:pt x="32322" y="3040"/>
                    <a:pt x="33112" y="2919"/>
                  </a:cubicBezTo>
                  <a:cubicBezTo>
                    <a:pt x="34997" y="3435"/>
                    <a:pt x="36212" y="3040"/>
                    <a:pt x="37884" y="3648"/>
                  </a:cubicBezTo>
                  <a:cubicBezTo>
                    <a:pt x="38188" y="3283"/>
                    <a:pt x="39313" y="3283"/>
                    <a:pt x="38492" y="2767"/>
                  </a:cubicBezTo>
                  <a:lnTo>
                    <a:pt x="38492" y="2767"/>
                  </a:lnTo>
                  <a:cubicBezTo>
                    <a:pt x="40286" y="3223"/>
                    <a:pt x="41836" y="3831"/>
                    <a:pt x="43599" y="4165"/>
                  </a:cubicBezTo>
                  <a:cubicBezTo>
                    <a:pt x="43720" y="4135"/>
                    <a:pt x="43872" y="4104"/>
                    <a:pt x="43963" y="4043"/>
                  </a:cubicBezTo>
                  <a:cubicBezTo>
                    <a:pt x="44537" y="3412"/>
                    <a:pt x="46357" y="2185"/>
                    <a:pt x="45025" y="1589"/>
                  </a:cubicBezTo>
                  <a:lnTo>
                    <a:pt x="45025" y="1589"/>
                  </a:lnTo>
                  <a:cubicBezTo>
                    <a:pt x="44961" y="1796"/>
                    <a:pt x="44747" y="1856"/>
                    <a:pt x="44237" y="1946"/>
                  </a:cubicBezTo>
                  <a:cubicBezTo>
                    <a:pt x="43781" y="1794"/>
                    <a:pt x="42687" y="1794"/>
                    <a:pt x="42900" y="1581"/>
                  </a:cubicBezTo>
                  <a:lnTo>
                    <a:pt x="43021" y="1581"/>
                  </a:lnTo>
                  <a:cubicBezTo>
                    <a:pt x="43021" y="1429"/>
                    <a:pt x="42474" y="1065"/>
                    <a:pt x="41866" y="1034"/>
                  </a:cubicBezTo>
                  <a:lnTo>
                    <a:pt x="41866" y="1034"/>
                  </a:lnTo>
                  <a:cubicBezTo>
                    <a:pt x="41714" y="1125"/>
                    <a:pt x="42170" y="1429"/>
                    <a:pt x="41623" y="1551"/>
                  </a:cubicBezTo>
                  <a:cubicBezTo>
                    <a:pt x="40893" y="1520"/>
                    <a:pt x="40012" y="1369"/>
                    <a:pt x="39495" y="1095"/>
                  </a:cubicBezTo>
                  <a:lnTo>
                    <a:pt x="38887" y="1399"/>
                  </a:lnTo>
                  <a:cubicBezTo>
                    <a:pt x="38158" y="1247"/>
                    <a:pt x="38006" y="1065"/>
                    <a:pt x="37520" y="913"/>
                  </a:cubicBezTo>
                  <a:lnTo>
                    <a:pt x="37884" y="791"/>
                  </a:lnTo>
                  <a:cubicBezTo>
                    <a:pt x="37611" y="639"/>
                    <a:pt x="37884" y="365"/>
                    <a:pt x="36972" y="274"/>
                  </a:cubicBezTo>
                  <a:cubicBezTo>
                    <a:pt x="36334" y="365"/>
                    <a:pt x="36212" y="365"/>
                    <a:pt x="35392" y="426"/>
                  </a:cubicBezTo>
                  <a:cubicBezTo>
                    <a:pt x="34419" y="1"/>
                    <a:pt x="32687" y="153"/>
                    <a:pt x="31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-4427625" y="3845325"/>
              <a:ext cx="797900" cy="199400"/>
            </a:xfrm>
            <a:custGeom>
              <a:avLst/>
              <a:gdLst/>
              <a:ahLst/>
              <a:cxnLst/>
              <a:rect l="l" t="t" r="r" b="b"/>
              <a:pathLst>
                <a:path w="31916" h="7976" extrusionOk="0">
                  <a:moveTo>
                    <a:pt x="31916" y="1"/>
                  </a:moveTo>
                  <a:lnTo>
                    <a:pt x="31916" y="1"/>
                  </a:lnTo>
                  <a:cubicBezTo>
                    <a:pt x="31642" y="122"/>
                    <a:pt x="31338" y="274"/>
                    <a:pt x="31034" y="426"/>
                  </a:cubicBezTo>
                  <a:cubicBezTo>
                    <a:pt x="30882" y="517"/>
                    <a:pt x="30730" y="609"/>
                    <a:pt x="30578" y="700"/>
                  </a:cubicBezTo>
                  <a:cubicBezTo>
                    <a:pt x="30426" y="761"/>
                    <a:pt x="30244" y="882"/>
                    <a:pt x="30092" y="943"/>
                  </a:cubicBezTo>
                  <a:cubicBezTo>
                    <a:pt x="30367" y="998"/>
                    <a:pt x="29522" y="1477"/>
                    <a:pt x="29810" y="1477"/>
                  </a:cubicBezTo>
                  <a:cubicBezTo>
                    <a:pt x="29840" y="1477"/>
                    <a:pt x="29883" y="1471"/>
                    <a:pt x="29940" y="1460"/>
                  </a:cubicBezTo>
                  <a:cubicBezTo>
                    <a:pt x="30062" y="1369"/>
                    <a:pt x="30123" y="1308"/>
                    <a:pt x="30244" y="1217"/>
                  </a:cubicBezTo>
                  <a:cubicBezTo>
                    <a:pt x="30518" y="1156"/>
                    <a:pt x="30822" y="1065"/>
                    <a:pt x="31065" y="943"/>
                  </a:cubicBezTo>
                  <a:lnTo>
                    <a:pt x="31065" y="943"/>
                  </a:lnTo>
                  <a:cubicBezTo>
                    <a:pt x="30822" y="1217"/>
                    <a:pt x="30275" y="1521"/>
                    <a:pt x="29788" y="1824"/>
                  </a:cubicBezTo>
                  <a:cubicBezTo>
                    <a:pt x="29302" y="2128"/>
                    <a:pt x="28785" y="2402"/>
                    <a:pt x="28694" y="2676"/>
                  </a:cubicBezTo>
                  <a:cubicBezTo>
                    <a:pt x="28268" y="2828"/>
                    <a:pt x="27964" y="2828"/>
                    <a:pt x="27691" y="2828"/>
                  </a:cubicBezTo>
                  <a:cubicBezTo>
                    <a:pt x="27417" y="2828"/>
                    <a:pt x="27205" y="2736"/>
                    <a:pt x="26931" y="2736"/>
                  </a:cubicBezTo>
                  <a:cubicBezTo>
                    <a:pt x="25685" y="3192"/>
                    <a:pt x="24135" y="3435"/>
                    <a:pt x="23132" y="3983"/>
                  </a:cubicBezTo>
                  <a:cubicBezTo>
                    <a:pt x="22660" y="4162"/>
                    <a:pt x="22321" y="4209"/>
                    <a:pt x="22054" y="4209"/>
                  </a:cubicBezTo>
                  <a:cubicBezTo>
                    <a:pt x="21959" y="4209"/>
                    <a:pt x="21874" y="4203"/>
                    <a:pt x="21794" y="4195"/>
                  </a:cubicBezTo>
                  <a:cubicBezTo>
                    <a:pt x="21490" y="4135"/>
                    <a:pt x="21338" y="4043"/>
                    <a:pt x="21125" y="3922"/>
                  </a:cubicBezTo>
                  <a:cubicBezTo>
                    <a:pt x="20852" y="4074"/>
                    <a:pt x="20426" y="4104"/>
                    <a:pt x="20062" y="4195"/>
                  </a:cubicBezTo>
                  <a:cubicBezTo>
                    <a:pt x="19666" y="4256"/>
                    <a:pt x="19362" y="4347"/>
                    <a:pt x="19271" y="4499"/>
                  </a:cubicBezTo>
                  <a:cubicBezTo>
                    <a:pt x="18694" y="4439"/>
                    <a:pt x="18299" y="4347"/>
                    <a:pt x="17995" y="4195"/>
                  </a:cubicBezTo>
                  <a:cubicBezTo>
                    <a:pt x="17691" y="4043"/>
                    <a:pt x="17478" y="3861"/>
                    <a:pt x="17204" y="3679"/>
                  </a:cubicBezTo>
                  <a:cubicBezTo>
                    <a:pt x="17072" y="3664"/>
                    <a:pt x="16960" y="3657"/>
                    <a:pt x="16865" y="3657"/>
                  </a:cubicBezTo>
                  <a:cubicBezTo>
                    <a:pt x="16369" y="3657"/>
                    <a:pt x="16290" y="3840"/>
                    <a:pt x="15806" y="4043"/>
                  </a:cubicBezTo>
                  <a:cubicBezTo>
                    <a:pt x="14955" y="4043"/>
                    <a:pt x="15046" y="3831"/>
                    <a:pt x="15077" y="3679"/>
                  </a:cubicBezTo>
                  <a:cubicBezTo>
                    <a:pt x="15104" y="3512"/>
                    <a:pt x="15158" y="3371"/>
                    <a:pt x="14425" y="3371"/>
                  </a:cubicBezTo>
                  <a:cubicBezTo>
                    <a:pt x="14356" y="3371"/>
                    <a:pt x="14279" y="3372"/>
                    <a:pt x="14195" y="3375"/>
                  </a:cubicBezTo>
                  <a:cubicBezTo>
                    <a:pt x="14163" y="3373"/>
                    <a:pt x="14129" y="3373"/>
                    <a:pt x="14095" y="3373"/>
                  </a:cubicBezTo>
                  <a:cubicBezTo>
                    <a:pt x="13407" y="3373"/>
                    <a:pt x="12523" y="3660"/>
                    <a:pt x="12523" y="3891"/>
                  </a:cubicBezTo>
                  <a:cubicBezTo>
                    <a:pt x="12159" y="3783"/>
                    <a:pt x="11740" y="3777"/>
                    <a:pt x="11334" y="3777"/>
                  </a:cubicBezTo>
                  <a:cubicBezTo>
                    <a:pt x="11283" y="3777"/>
                    <a:pt x="11232" y="3777"/>
                    <a:pt x="11182" y="3777"/>
                  </a:cubicBezTo>
                  <a:cubicBezTo>
                    <a:pt x="10730" y="3777"/>
                    <a:pt x="10305" y="3770"/>
                    <a:pt x="10001" y="3618"/>
                  </a:cubicBezTo>
                  <a:cubicBezTo>
                    <a:pt x="9657" y="3793"/>
                    <a:pt x="9295" y="3854"/>
                    <a:pt x="8919" y="3854"/>
                  </a:cubicBezTo>
                  <a:cubicBezTo>
                    <a:pt x="8079" y="3854"/>
                    <a:pt x="7170" y="3552"/>
                    <a:pt x="6251" y="3552"/>
                  </a:cubicBezTo>
                  <a:cubicBezTo>
                    <a:pt x="5941" y="3552"/>
                    <a:pt x="5630" y="3587"/>
                    <a:pt x="5320" y="3679"/>
                  </a:cubicBezTo>
                  <a:cubicBezTo>
                    <a:pt x="4847" y="3630"/>
                    <a:pt x="4400" y="3611"/>
                    <a:pt x="3967" y="3611"/>
                  </a:cubicBezTo>
                  <a:cubicBezTo>
                    <a:pt x="2785" y="3611"/>
                    <a:pt x="1702" y="3748"/>
                    <a:pt x="456" y="3770"/>
                  </a:cubicBezTo>
                  <a:cubicBezTo>
                    <a:pt x="0" y="4408"/>
                    <a:pt x="152" y="5107"/>
                    <a:pt x="1064" y="5776"/>
                  </a:cubicBezTo>
                  <a:cubicBezTo>
                    <a:pt x="2554" y="6657"/>
                    <a:pt x="4529" y="7417"/>
                    <a:pt x="6748" y="7873"/>
                  </a:cubicBezTo>
                  <a:cubicBezTo>
                    <a:pt x="7204" y="7752"/>
                    <a:pt x="7660" y="7660"/>
                    <a:pt x="8177" y="7569"/>
                  </a:cubicBezTo>
                  <a:cubicBezTo>
                    <a:pt x="8633" y="7721"/>
                    <a:pt x="9089" y="7843"/>
                    <a:pt x="9575" y="7964"/>
                  </a:cubicBezTo>
                  <a:cubicBezTo>
                    <a:pt x="9757" y="7972"/>
                    <a:pt x="9942" y="7976"/>
                    <a:pt x="10126" y="7976"/>
                  </a:cubicBezTo>
                  <a:cubicBezTo>
                    <a:pt x="10679" y="7976"/>
                    <a:pt x="11232" y="7942"/>
                    <a:pt x="11733" y="7873"/>
                  </a:cubicBezTo>
                  <a:cubicBezTo>
                    <a:pt x="12463" y="7752"/>
                    <a:pt x="13071" y="7600"/>
                    <a:pt x="13526" y="7387"/>
                  </a:cubicBezTo>
                  <a:cubicBezTo>
                    <a:pt x="13800" y="7448"/>
                    <a:pt x="13800" y="7539"/>
                    <a:pt x="14043" y="7569"/>
                  </a:cubicBezTo>
                  <a:cubicBezTo>
                    <a:pt x="14317" y="7508"/>
                    <a:pt x="14712" y="7448"/>
                    <a:pt x="15077" y="7448"/>
                  </a:cubicBezTo>
                  <a:cubicBezTo>
                    <a:pt x="15472" y="7417"/>
                    <a:pt x="15837" y="7387"/>
                    <a:pt x="16110" y="7235"/>
                  </a:cubicBezTo>
                  <a:cubicBezTo>
                    <a:pt x="16748" y="7356"/>
                    <a:pt x="16779" y="7569"/>
                    <a:pt x="17204" y="7752"/>
                  </a:cubicBezTo>
                  <a:cubicBezTo>
                    <a:pt x="18572" y="7417"/>
                    <a:pt x="20517" y="7721"/>
                    <a:pt x="21855" y="7083"/>
                  </a:cubicBezTo>
                  <a:cubicBezTo>
                    <a:pt x="21968" y="7149"/>
                    <a:pt x="22093" y="7177"/>
                    <a:pt x="22227" y="7177"/>
                  </a:cubicBezTo>
                  <a:cubicBezTo>
                    <a:pt x="22527" y="7177"/>
                    <a:pt x="22876" y="7038"/>
                    <a:pt x="23253" y="6870"/>
                  </a:cubicBezTo>
                  <a:cubicBezTo>
                    <a:pt x="23628" y="6706"/>
                    <a:pt x="24038" y="6506"/>
                    <a:pt x="24415" y="6506"/>
                  </a:cubicBezTo>
                  <a:cubicBezTo>
                    <a:pt x="24528" y="6506"/>
                    <a:pt x="24638" y="6524"/>
                    <a:pt x="24742" y="6566"/>
                  </a:cubicBezTo>
                  <a:cubicBezTo>
                    <a:pt x="26323" y="6353"/>
                    <a:pt x="27873" y="5442"/>
                    <a:pt x="28086" y="4894"/>
                  </a:cubicBezTo>
                  <a:lnTo>
                    <a:pt x="28086" y="4894"/>
                  </a:lnTo>
                  <a:cubicBezTo>
                    <a:pt x="28112" y="5000"/>
                    <a:pt x="27865" y="5380"/>
                    <a:pt x="28214" y="5380"/>
                  </a:cubicBezTo>
                  <a:cubicBezTo>
                    <a:pt x="28268" y="5380"/>
                    <a:pt x="28336" y="5371"/>
                    <a:pt x="28420" y="5350"/>
                  </a:cubicBezTo>
                  <a:cubicBezTo>
                    <a:pt x="28542" y="5290"/>
                    <a:pt x="28755" y="5138"/>
                    <a:pt x="28724" y="5107"/>
                  </a:cubicBezTo>
                  <a:cubicBezTo>
                    <a:pt x="28785" y="5046"/>
                    <a:pt x="29089" y="4986"/>
                    <a:pt x="29454" y="4834"/>
                  </a:cubicBezTo>
                  <a:cubicBezTo>
                    <a:pt x="29788" y="4682"/>
                    <a:pt x="30123" y="4499"/>
                    <a:pt x="30275" y="4347"/>
                  </a:cubicBezTo>
                  <a:cubicBezTo>
                    <a:pt x="30396" y="4195"/>
                    <a:pt x="30396" y="4104"/>
                    <a:pt x="30366" y="4104"/>
                  </a:cubicBezTo>
                  <a:cubicBezTo>
                    <a:pt x="30280" y="4119"/>
                    <a:pt x="30206" y="4127"/>
                    <a:pt x="30142" y="4127"/>
                  </a:cubicBezTo>
                  <a:cubicBezTo>
                    <a:pt x="29565" y="4127"/>
                    <a:pt x="29803" y="3539"/>
                    <a:pt x="30214" y="2828"/>
                  </a:cubicBezTo>
                  <a:cubicBezTo>
                    <a:pt x="30426" y="2402"/>
                    <a:pt x="30700" y="1946"/>
                    <a:pt x="30974" y="1521"/>
                  </a:cubicBezTo>
                  <a:cubicBezTo>
                    <a:pt x="31217" y="1095"/>
                    <a:pt x="31430" y="700"/>
                    <a:pt x="31582" y="396"/>
                  </a:cubicBezTo>
                  <a:cubicBezTo>
                    <a:pt x="31673" y="274"/>
                    <a:pt x="31794" y="122"/>
                    <a:pt x="31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-5500050" y="3567200"/>
              <a:ext cx="1163625" cy="118125"/>
            </a:xfrm>
            <a:custGeom>
              <a:avLst/>
              <a:gdLst/>
              <a:ahLst/>
              <a:cxnLst/>
              <a:rect l="l" t="t" r="r" b="b"/>
              <a:pathLst>
                <a:path w="46545" h="4725" extrusionOk="0">
                  <a:moveTo>
                    <a:pt x="31469" y="1"/>
                  </a:moveTo>
                  <a:cubicBezTo>
                    <a:pt x="31165" y="138"/>
                    <a:pt x="30792" y="176"/>
                    <a:pt x="30390" y="176"/>
                  </a:cubicBezTo>
                  <a:cubicBezTo>
                    <a:pt x="29987" y="176"/>
                    <a:pt x="29554" y="138"/>
                    <a:pt x="29128" y="123"/>
                  </a:cubicBezTo>
                  <a:cubicBezTo>
                    <a:pt x="28847" y="91"/>
                    <a:pt x="28561" y="71"/>
                    <a:pt x="28292" y="71"/>
                  </a:cubicBezTo>
                  <a:cubicBezTo>
                    <a:pt x="27777" y="71"/>
                    <a:pt x="27321" y="146"/>
                    <a:pt x="27061" y="366"/>
                  </a:cubicBezTo>
                  <a:cubicBezTo>
                    <a:pt x="26902" y="358"/>
                    <a:pt x="26755" y="355"/>
                    <a:pt x="26618" y="355"/>
                  </a:cubicBezTo>
                  <a:cubicBezTo>
                    <a:pt x="25110" y="355"/>
                    <a:pt x="24881" y="791"/>
                    <a:pt x="23961" y="1126"/>
                  </a:cubicBezTo>
                  <a:cubicBezTo>
                    <a:pt x="22502" y="822"/>
                    <a:pt x="25845" y="518"/>
                    <a:pt x="25025" y="214"/>
                  </a:cubicBezTo>
                  <a:cubicBezTo>
                    <a:pt x="24951" y="213"/>
                    <a:pt x="24877" y="212"/>
                    <a:pt x="24803" y="212"/>
                  </a:cubicBezTo>
                  <a:cubicBezTo>
                    <a:pt x="22711" y="212"/>
                    <a:pt x="20513" y="615"/>
                    <a:pt x="18429" y="791"/>
                  </a:cubicBezTo>
                  <a:cubicBezTo>
                    <a:pt x="17882" y="1095"/>
                    <a:pt x="18885" y="1308"/>
                    <a:pt x="17730" y="1430"/>
                  </a:cubicBezTo>
                  <a:cubicBezTo>
                    <a:pt x="18071" y="1259"/>
                    <a:pt x="17721" y="1062"/>
                    <a:pt x="17326" y="1062"/>
                  </a:cubicBezTo>
                  <a:cubicBezTo>
                    <a:pt x="17299" y="1062"/>
                    <a:pt x="17271" y="1063"/>
                    <a:pt x="17243" y="1065"/>
                  </a:cubicBezTo>
                  <a:cubicBezTo>
                    <a:pt x="17699" y="1065"/>
                    <a:pt x="17243" y="1186"/>
                    <a:pt x="17213" y="1308"/>
                  </a:cubicBezTo>
                  <a:lnTo>
                    <a:pt x="17517" y="1308"/>
                  </a:lnTo>
                  <a:cubicBezTo>
                    <a:pt x="17821" y="1855"/>
                    <a:pt x="15997" y="1399"/>
                    <a:pt x="15298" y="1794"/>
                  </a:cubicBezTo>
                  <a:cubicBezTo>
                    <a:pt x="14964" y="1642"/>
                    <a:pt x="15693" y="1764"/>
                    <a:pt x="15724" y="1521"/>
                  </a:cubicBezTo>
                  <a:cubicBezTo>
                    <a:pt x="15693" y="1247"/>
                    <a:pt x="15298" y="943"/>
                    <a:pt x="14295" y="943"/>
                  </a:cubicBezTo>
                  <a:cubicBezTo>
                    <a:pt x="13292" y="1217"/>
                    <a:pt x="12471" y="1247"/>
                    <a:pt x="11559" y="1247"/>
                  </a:cubicBezTo>
                  <a:lnTo>
                    <a:pt x="10222" y="1247"/>
                  </a:lnTo>
                  <a:cubicBezTo>
                    <a:pt x="9766" y="1247"/>
                    <a:pt x="9280" y="1247"/>
                    <a:pt x="8733" y="1338"/>
                  </a:cubicBezTo>
                  <a:cubicBezTo>
                    <a:pt x="8854" y="1551"/>
                    <a:pt x="8246" y="1490"/>
                    <a:pt x="7851" y="1521"/>
                  </a:cubicBezTo>
                  <a:cubicBezTo>
                    <a:pt x="8337" y="1308"/>
                    <a:pt x="7395" y="1095"/>
                    <a:pt x="7000" y="1095"/>
                  </a:cubicBezTo>
                  <a:cubicBezTo>
                    <a:pt x="6453" y="1247"/>
                    <a:pt x="6423" y="1703"/>
                    <a:pt x="5541" y="1703"/>
                  </a:cubicBezTo>
                  <a:lnTo>
                    <a:pt x="6149" y="2098"/>
                  </a:lnTo>
                  <a:cubicBezTo>
                    <a:pt x="6169" y="2100"/>
                    <a:pt x="6192" y="2101"/>
                    <a:pt x="6219" y="2101"/>
                  </a:cubicBezTo>
                  <a:cubicBezTo>
                    <a:pt x="6602" y="2101"/>
                    <a:pt x="7646" y="1908"/>
                    <a:pt x="8186" y="1794"/>
                  </a:cubicBezTo>
                  <a:cubicBezTo>
                    <a:pt x="8277" y="1901"/>
                    <a:pt x="8489" y="1939"/>
                    <a:pt x="8755" y="1939"/>
                  </a:cubicBezTo>
                  <a:cubicBezTo>
                    <a:pt x="9021" y="1939"/>
                    <a:pt x="9341" y="1901"/>
                    <a:pt x="9644" y="1855"/>
                  </a:cubicBezTo>
                  <a:cubicBezTo>
                    <a:pt x="9901" y="1829"/>
                    <a:pt x="10141" y="1798"/>
                    <a:pt x="10326" y="1798"/>
                  </a:cubicBezTo>
                  <a:cubicBezTo>
                    <a:pt x="10580" y="1798"/>
                    <a:pt x="10731" y="1857"/>
                    <a:pt x="10678" y="2068"/>
                  </a:cubicBezTo>
                  <a:lnTo>
                    <a:pt x="10344" y="2007"/>
                  </a:lnTo>
                  <a:cubicBezTo>
                    <a:pt x="10224" y="1992"/>
                    <a:pt x="10110" y="1986"/>
                    <a:pt x="10001" y="1986"/>
                  </a:cubicBezTo>
                  <a:cubicBezTo>
                    <a:pt x="8975" y="1986"/>
                    <a:pt x="8373" y="2583"/>
                    <a:pt x="7274" y="2858"/>
                  </a:cubicBezTo>
                  <a:cubicBezTo>
                    <a:pt x="6271" y="2706"/>
                    <a:pt x="5936" y="2402"/>
                    <a:pt x="5237" y="2159"/>
                  </a:cubicBezTo>
                  <a:cubicBezTo>
                    <a:pt x="5130" y="2151"/>
                    <a:pt x="5034" y="2147"/>
                    <a:pt x="4946" y="2147"/>
                  </a:cubicBezTo>
                  <a:cubicBezTo>
                    <a:pt x="4385" y="2147"/>
                    <a:pt x="4176" y="2301"/>
                    <a:pt x="3809" y="2433"/>
                  </a:cubicBezTo>
                  <a:cubicBezTo>
                    <a:pt x="3594" y="2479"/>
                    <a:pt x="3412" y="2497"/>
                    <a:pt x="3249" y="2497"/>
                  </a:cubicBezTo>
                  <a:cubicBezTo>
                    <a:pt x="2880" y="2497"/>
                    <a:pt x="2614" y="2405"/>
                    <a:pt x="2319" y="2341"/>
                  </a:cubicBezTo>
                  <a:lnTo>
                    <a:pt x="2319" y="2341"/>
                  </a:lnTo>
                  <a:cubicBezTo>
                    <a:pt x="2046" y="2402"/>
                    <a:pt x="2441" y="2433"/>
                    <a:pt x="2198" y="2493"/>
                  </a:cubicBezTo>
                  <a:cubicBezTo>
                    <a:pt x="2064" y="2493"/>
                    <a:pt x="1925" y="2489"/>
                    <a:pt x="1791" y="2489"/>
                  </a:cubicBezTo>
                  <a:cubicBezTo>
                    <a:pt x="1591" y="2489"/>
                    <a:pt x="1401" y="2499"/>
                    <a:pt x="1255" y="2554"/>
                  </a:cubicBezTo>
                  <a:cubicBezTo>
                    <a:pt x="1225" y="2767"/>
                    <a:pt x="1559" y="2797"/>
                    <a:pt x="1985" y="2797"/>
                  </a:cubicBezTo>
                  <a:cubicBezTo>
                    <a:pt x="2268" y="2797"/>
                    <a:pt x="2606" y="2784"/>
                    <a:pt x="2926" y="2784"/>
                  </a:cubicBezTo>
                  <a:cubicBezTo>
                    <a:pt x="3086" y="2784"/>
                    <a:pt x="3241" y="2787"/>
                    <a:pt x="3383" y="2797"/>
                  </a:cubicBezTo>
                  <a:cubicBezTo>
                    <a:pt x="3201" y="2889"/>
                    <a:pt x="3170" y="2949"/>
                    <a:pt x="2866" y="3010"/>
                  </a:cubicBezTo>
                  <a:cubicBezTo>
                    <a:pt x="2832" y="3014"/>
                    <a:pt x="2804" y="3016"/>
                    <a:pt x="2779" y="3016"/>
                  </a:cubicBezTo>
                  <a:cubicBezTo>
                    <a:pt x="2630" y="3016"/>
                    <a:pt x="2649" y="2945"/>
                    <a:pt x="2623" y="2919"/>
                  </a:cubicBezTo>
                  <a:lnTo>
                    <a:pt x="2137" y="3041"/>
                  </a:lnTo>
                  <a:cubicBezTo>
                    <a:pt x="2137" y="3162"/>
                    <a:pt x="2289" y="3375"/>
                    <a:pt x="1650" y="3496"/>
                  </a:cubicBezTo>
                  <a:cubicBezTo>
                    <a:pt x="1498" y="3405"/>
                    <a:pt x="1377" y="3375"/>
                    <a:pt x="1225" y="3314"/>
                  </a:cubicBezTo>
                  <a:cubicBezTo>
                    <a:pt x="587" y="3375"/>
                    <a:pt x="131" y="3618"/>
                    <a:pt x="39" y="3770"/>
                  </a:cubicBezTo>
                  <a:cubicBezTo>
                    <a:pt x="1" y="3866"/>
                    <a:pt x="109" y="3926"/>
                    <a:pt x="393" y="3926"/>
                  </a:cubicBezTo>
                  <a:cubicBezTo>
                    <a:pt x="558" y="3926"/>
                    <a:pt x="783" y="3906"/>
                    <a:pt x="1073" y="3861"/>
                  </a:cubicBezTo>
                  <a:lnTo>
                    <a:pt x="1194" y="3618"/>
                  </a:lnTo>
                  <a:cubicBezTo>
                    <a:pt x="1711" y="3648"/>
                    <a:pt x="2289" y="3679"/>
                    <a:pt x="2805" y="3770"/>
                  </a:cubicBezTo>
                  <a:cubicBezTo>
                    <a:pt x="3079" y="3983"/>
                    <a:pt x="2106" y="4013"/>
                    <a:pt x="2137" y="4287"/>
                  </a:cubicBezTo>
                  <a:cubicBezTo>
                    <a:pt x="1954" y="4591"/>
                    <a:pt x="3261" y="4591"/>
                    <a:pt x="3869" y="4591"/>
                  </a:cubicBezTo>
                  <a:cubicBezTo>
                    <a:pt x="4288" y="4436"/>
                    <a:pt x="3907" y="4394"/>
                    <a:pt x="3492" y="4394"/>
                  </a:cubicBezTo>
                  <a:cubicBezTo>
                    <a:pt x="3335" y="4394"/>
                    <a:pt x="3174" y="4400"/>
                    <a:pt x="3049" y="4408"/>
                  </a:cubicBezTo>
                  <a:cubicBezTo>
                    <a:pt x="3322" y="4226"/>
                    <a:pt x="3565" y="4074"/>
                    <a:pt x="3869" y="3861"/>
                  </a:cubicBezTo>
                  <a:cubicBezTo>
                    <a:pt x="3924" y="3854"/>
                    <a:pt x="3985" y="3851"/>
                    <a:pt x="4046" y="3851"/>
                  </a:cubicBezTo>
                  <a:cubicBezTo>
                    <a:pt x="4258" y="3851"/>
                    <a:pt x="4477" y="3895"/>
                    <a:pt x="4477" y="4013"/>
                  </a:cubicBezTo>
                  <a:cubicBezTo>
                    <a:pt x="4723" y="4122"/>
                    <a:pt x="4527" y="4452"/>
                    <a:pt x="4815" y="4452"/>
                  </a:cubicBezTo>
                  <a:cubicBezTo>
                    <a:pt x="4848" y="4452"/>
                    <a:pt x="4887" y="4448"/>
                    <a:pt x="4933" y="4439"/>
                  </a:cubicBezTo>
                  <a:cubicBezTo>
                    <a:pt x="6301" y="4439"/>
                    <a:pt x="4994" y="3983"/>
                    <a:pt x="6149" y="3922"/>
                  </a:cubicBezTo>
                  <a:cubicBezTo>
                    <a:pt x="5815" y="3466"/>
                    <a:pt x="3869" y="3496"/>
                    <a:pt x="3201" y="3344"/>
                  </a:cubicBezTo>
                  <a:cubicBezTo>
                    <a:pt x="3018" y="3375"/>
                    <a:pt x="2866" y="3375"/>
                    <a:pt x="2653" y="3405"/>
                  </a:cubicBezTo>
                  <a:cubicBezTo>
                    <a:pt x="2410" y="3223"/>
                    <a:pt x="3505" y="3223"/>
                    <a:pt x="2714" y="3193"/>
                  </a:cubicBezTo>
                  <a:cubicBezTo>
                    <a:pt x="3110" y="3042"/>
                    <a:pt x="3576" y="2984"/>
                    <a:pt x="4054" y="2984"/>
                  </a:cubicBezTo>
                  <a:cubicBezTo>
                    <a:pt x="4347" y="2984"/>
                    <a:pt x="4645" y="3006"/>
                    <a:pt x="4933" y="3041"/>
                  </a:cubicBezTo>
                  <a:cubicBezTo>
                    <a:pt x="5693" y="3101"/>
                    <a:pt x="6423" y="3314"/>
                    <a:pt x="6909" y="3466"/>
                  </a:cubicBezTo>
                  <a:cubicBezTo>
                    <a:pt x="6970" y="3709"/>
                    <a:pt x="8034" y="3952"/>
                    <a:pt x="7182" y="4348"/>
                  </a:cubicBezTo>
                  <a:cubicBezTo>
                    <a:pt x="7524" y="4372"/>
                    <a:pt x="7729" y="4494"/>
                    <a:pt x="8111" y="4494"/>
                  </a:cubicBezTo>
                  <a:cubicBezTo>
                    <a:pt x="8205" y="4494"/>
                    <a:pt x="8309" y="4487"/>
                    <a:pt x="8429" y="4469"/>
                  </a:cubicBezTo>
                  <a:cubicBezTo>
                    <a:pt x="9249" y="4226"/>
                    <a:pt x="9857" y="4226"/>
                    <a:pt x="10404" y="4226"/>
                  </a:cubicBezTo>
                  <a:cubicBezTo>
                    <a:pt x="10640" y="4238"/>
                    <a:pt x="10876" y="4251"/>
                    <a:pt x="11118" y="4251"/>
                  </a:cubicBezTo>
                  <a:cubicBezTo>
                    <a:pt x="11469" y="4251"/>
                    <a:pt x="11832" y="4225"/>
                    <a:pt x="12228" y="4135"/>
                  </a:cubicBezTo>
                  <a:cubicBezTo>
                    <a:pt x="12046" y="4104"/>
                    <a:pt x="12319" y="3952"/>
                    <a:pt x="12350" y="3892"/>
                  </a:cubicBezTo>
                  <a:cubicBezTo>
                    <a:pt x="12396" y="3890"/>
                    <a:pt x="12439" y="3890"/>
                    <a:pt x="12480" y="3890"/>
                  </a:cubicBezTo>
                  <a:cubicBezTo>
                    <a:pt x="13931" y="3890"/>
                    <a:pt x="12621" y="4725"/>
                    <a:pt x="13595" y="4725"/>
                  </a:cubicBezTo>
                  <a:cubicBezTo>
                    <a:pt x="13806" y="4725"/>
                    <a:pt x="14124" y="4686"/>
                    <a:pt x="14599" y="4591"/>
                  </a:cubicBezTo>
                  <a:cubicBezTo>
                    <a:pt x="15055" y="4469"/>
                    <a:pt x="15328" y="4348"/>
                    <a:pt x="15116" y="4226"/>
                  </a:cubicBezTo>
                  <a:cubicBezTo>
                    <a:pt x="14875" y="4182"/>
                    <a:pt x="14619" y="4076"/>
                    <a:pt x="14291" y="4076"/>
                  </a:cubicBezTo>
                  <a:cubicBezTo>
                    <a:pt x="14163" y="4076"/>
                    <a:pt x="14023" y="4092"/>
                    <a:pt x="13869" y="4135"/>
                  </a:cubicBezTo>
                  <a:cubicBezTo>
                    <a:pt x="13869" y="4044"/>
                    <a:pt x="12958" y="4135"/>
                    <a:pt x="13444" y="3831"/>
                  </a:cubicBezTo>
                  <a:cubicBezTo>
                    <a:pt x="14721" y="3800"/>
                    <a:pt x="15268" y="3284"/>
                    <a:pt x="16301" y="3284"/>
                  </a:cubicBezTo>
                  <a:lnTo>
                    <a:pt x="16605" y="3041"/>
                  </a:lnTo>
                  <a:cubicBezTo>
                    <a:pt x="16964" y="3013"/>
                    <a:pt x="17776" y="2759"/>
                    <a:pt x="18355" y="2759"/>
                  </a:cubicBezTo>
                  <a:cubicBezTo>
                    <a:pt x="18413" y="2759"/>
                    <a:pt x="18468" y="2761"/>
                    <a:pt x="18520" y="2767"/>
                  </a:cubicBezTo>
                  <a:cubicBezTo>
                    <a:pt x="18571" y="2766"/>
                    <a:pt x="18618" y="2766"/>
                    <a:pt x="18662" y="2766"/>
                  </a:cubicBezTo>
                  <a:cubicBezTo>
                    <a:pt x="19995" y="2766"/>
                    <a:pt x="18428" y="3198"/>
                    <a:pt x="18398" y="3375"/>
                  </a:cubicBezTo>
                  <a:lnTo>
                    <a:pt x="19675" y="3375"/>
                  </a:lnTo>
                  <a:cubicBezTo>
                    <a:pt x="20035" y="3225"/>
                    <a:pt x="20370" y="3175"/>
                    <a:pt x="20690" y="3175"/>
                  </a:cubicBezTo>
                  <a:cubicBezTo>
                    <a:pt x="21336" y="3175"/>
                    <a:pt x="21917" y="3379"/>
                    <a:pt x="22502" y="3379"/>
                  </a:cubicBezTo>
                  <a:cubicBezTo>
                    <a:pt x="22802" y="3379"/>
                    <a:pt x="23103" y="3325"/>
                    <a:pt x="23414" y="3162"/>
                  </a:cubicBezTo>
                  <a:lnTo>
                    <a:pt x="23414" y="3162"/>
                  </a:lnTo>
                  <a:lnTo>
                    <a:pt x="23292" y="3314"/>
                  </a:lnTo>
                  <a:cubicBezTo>
                    <a:pt x="22662" y="3498"/>
                    <a:pt x="23325" y="3727"/>
                    <a:pt x="23831" y="3727"/>
                  </a:cubicBezTo>
                  <a:cubicBezTo>
                    <a:pt x="23910" y="3727"/>
                    <a:pt x="23986" y="3722"/>
                    <a:pt x="24052" y="3709"/>
                  </a:cubicBezTo>
                  <a:lnTo>
                    <a:pt x="24447" y="3588"/>
                  </a:lnTo>
                  <a:cubicBezTo>
                    <a:pt x="25055" y="3010"/>
                    <a:pt x="26940" y="3284"/>
                    <a:pt x="28186" y="3071"/>
                  </a:cubicBezTo>
                  <a:cubicBezTo>
                    <a:pt x="28459" y="3071"/>
                    <a:pt x="28581" y="3193"/>
                    <a:pt x="28338" y="3223"/>
                  </a:cubicBezTo>
                  <a:lnTo>
                    <a:pt x="29706" y="3466"/>
                  </a:lnTo>
                  <a:cubicBezTo>
                    <a:pt x="29850" y="3290"/>
                    <a:pt x="30016" y="3234"/>
                    <a:pt x="30203" y="3234"/>
                  </a:cubicBezTo>
                  <a:cubicBezTo>
                    <a:pt x="30535" y="3234"/>
                    <a:pt x="30932" y="3410"/>
                    <a:pt x="31396" y="3410"/>
                  </a:cubicBezTo>
                  <a:cubicBezTo>
                    <a:pt x="31440" y="3410"/>
                    <a:pt x="31484" y="3409"/>
                    <a:pt x="31529" y="3405"/>
                  </a:cubicBezTo>
                  <a:cubicBezTo>
                    <a:pt x="32107" y="3223"/>
                    <a:pt x="32289" y="3041"/>
                    <a:pt x="33110" y="2919"/>
                  </a:cubicBezTo>
                  <a:cubicBezTo>
                    <a:pt x="34995" y="3466"/>
                    <a:pt x="36210" y="3041"/>
                    <a:pt x="37882" y="3648"/>
                  </a:cubicBezTo>
                  <a:cubicBezTo>
                    <a:pt x="38186" y="3314"/>
                    <a:pt x="39280" y="3314"/>
                    <a:pt x="38490" y="2767"/>
                  </a:cubicBezTo>
                  <a:lnTo>
                    <a:pt x="38490" y="2767"/>
                  </a:lnTo>
                  <a:cubicBezTo>
                    <a:pt x="40283" y="3223"/>
                    <a:pt x="41834" y="3831"/>
                    <a:pt x="43596" y="4165"/>
                  </a:cubicBezTo>
                  <a:cubicBezTo>
                    <a:pt x="43688" y="4135"/>
                    <a:pt x="43840" y="4104"/>
                    <a:pt x="43961" y="4074"/>
                  </a:cubicBezTo>
                  <a:cubicBezTo>
                    <a:pt x="44539" y="3375"/>
                    <a:pt x="46545" y="2068"/>
                    <a:pt x="44721" y="1490"/>
                  </a:cubicBezTo>
                  <a:lnTo>
                    <a:pt x="44721" y="1490"/>
                  </a:lnTo>
                  <a:cubicBezTo>
                    <a:pt x="44752" y="1521"/>
                    <a:pt x="44843" y="1551"/>
                    <a:pt x="44995" y="1612"/>
                  </a:cubicBezTo>
                  <a:cubicBezTo>
                    <a:pt x="44904" y="1794"/>
                    <a:pt x="44721" y="1855"/>
                    <a:pt x="44174" y="1946"/>
                  </a:cubicBezTo>
                  <a:cubicBezTo>
                    <a:pt x="43718" y="1794"/>
                    <a:pt x="42624" y="1794"/>
                    <a:pt x="42867" y="1612"/>
                  </a:cubicBezTo>
                  <a:lnTo>
                    <a:pt x="42958" y="1612"/>
                  </a:lnTo>
                  <a:cubicBezTo>
                    <a:pt x="42958" y="1460"/>
                    <a:pt x="42441" y="1065"/>
                    <a:pt x="41834" y="1034"/>
                  </a:cubicBezTo>
                  <a:lnTo>
                    <a:pt x="41834" y="1034"/>
                  </a:lnTo>
                  <a:cubicBezTo>
                    <a:pt x="41682" y="1156"/>
                    <a:pt x="42138" y="1460"/>
                    <a:pt x="41560" y="1551"/>
                  </a:cubicBezTo>
                  <a:cubicBezTo>
                    <a:pt x="40830" y="1521"/>
                    <a:pt x="39979" y="1369"/>
                    <a:pt x="39432" y="1095"/>
                  </a:cubicBezTo>
                  <a:lnTo>
                    <a:pt x="38824" y="1399"/>
                  </a:lnTo>
                  <a:cubicBezTo>
                    <a:pt x="38095" y="1247"/>
                    <a:pt x="37943" y="1065"/>
                    <a:pt x="37457" y="913"/>
                  </a:cubicBezTo>
                  <a:lnTo>
                    <a:pt x="37852" y="791"/>
                  </a:lnTo>
                  <a:cubicBezTo>
                    <a:pt x="37578" y="639"/>
                    <a:pt x="37852" y="366"/>
                    <a:pt x="36940" y="275"/>
                  </a:cubicBezTo>
                  <a:cubicBezTo>
                    <a:pt x="36271" y="396"/>
                    <a:pt x="36180" y="396"/>
                    <a:pt x="35329" y="427"/>
                  </a:cubicBezTo>
                  <a:cubicBezTo>
                    <a:pt x="34387" y="1"/>
                    <a:pt x="32624" y="153"/>
                    <a:pt x="3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-4295400" y="3526950"/>
              <a:ext cx="796375" cy="199400"/>
            </a:xfrm>
            <a:custGeom>
              <a:avLst/>
              <a:gdLst/>
              <a:ahLst/>
              <a:cxnLst/>
              <a:rect l="l" t="t" r="r" b="b"/>
              <a:pathLst>
                <a:path w="31855" h="7976" extrusionOk="0">
                  <a:moveTo>
                    <a:pt x="31855" y="0"/>
                  </a:moveTo>
                  <a:cubicBezTo>
                    <a:pt x="31612" y="122"/>
                    <a:pt x="31308" y="274"/>
                    <a:pt x="31004" y="426"/>
                  </a:cubicBezTo>
                  <a:cubicBezTo>
                    <a:pt x="30852" y="517"/>
                    <a:pt x="30700" y="608"/>
                    <a:pt x="30548" y="699"/>
                  </a:cubicBezTo>
                  <a:cubicBezTo>
                    <a:pt x="30396" y="760"/>
                    <a:pt x="30183" y="881"/>
                    <a:pt x="30031" y="973"/>
                  </a:cubicBezTo>
                  <a:cubicBezTo>
                    <a:pt x="30306" y="1000"/>
                    <a:pt x="29461" y="1476"/>
                    <a:pt x="29749" y="1476"/>
                  </a:cubicBezTo>
                  <a:cubicBezTo>
                    <a:pt x="29779" y="1476"/>
                    <a:pt x="29821" y="1471"/>
                    <a:pt x="29879" y="1459"/>
                  </a:cubicBezTo>
                  <a:cubicBezTo>
                    <a:pt x="30001" y="1368"/>
                    <a:pt x="30092" y="1307"/>
                    <a:pt x="30183" y="1216"/>
                  </a:cubicBezTo>
                  <a:cubicBezTo>
                    <a:pt x="30457" y="1155"/>
                    <a:pt x="30761" y="1064"/>
                    <a:pt x="31034" y="973"/>
                  </a:cubicBezTo>
                  <a:lnTo>
                    <a:pt x="31034" y="973"/>
                  </a:lnTo>
                  <a:cubicBezTo>
                    <a:pt x="30761" y="1216"/>
                    <a:pt x="30244" y="1520"/>
                    <a:pt x="29727" y="1824"/>
                  </a:cubicBezTo>
                  <a:cubicBezTo>
                    <a:pt x="29241" y="2128"/>
                    <a:pt x="28755" y="2401"/>
                    <a:pt x="28633" y="2675"/>
                  </a:cubicBezTo>
                  <a:cubicBezTo>
                    <a:pt x="28207" y="2827"/>
                    <a:pt x="27904" y="2827"/>
                    <a:pt x="27660" y="2827"/>
                  </a:cubicBezTo>
                  <a:cubicBezTo>
                    <a:pt x="27387" y="2827"/>
                    <a:pt x="27144" y="2736"/>
                    <a:pt x="26900" y="2736"/>
                  </a:cubicBezTo>
                  <a:cubicBezTo>
                    <a:pt x="25624" y="3192"/>
                    <a:pt x="24074" y="3435"/>
                    <a:pt x="23101" y="4012"/>
                  </a:cubicBezTo>
                  <a:cubicBezTo>
                    <a:pt x="22616" y="4167"/>
                    <a:pt x="22290" y="4209"/>
                    <a:pt x="22032" y="4209"/>
                  </a:cubicBezTo>
                  <a:cubicBezTo>
                    <a:pt x="21935" y="4209"/>
                    <a:pt x="21847" y="4203"/>
                    <a:pt x="21764" y="4195"/>
                  </a:cubicBezTo>
                  <a:cubicBezTo>
                    <a:pt x="21460" y="4164"/>
                    <a:pt x="21308" y="4043"/>
                    <a:pt x="21064" y="3921"/>
                  </a:cubicBezTo>
                  <a:cubicBezTo>
                    <a:pt x="20821" y="4073"/>
                    <a:pt x="20396" y="4134"/>
                    <a:pt x="20001" y="4195"/>
                  </a:cubicBezTo>
                  <a:cubicBezTo>
                    <a:pt x="19636" y="4255"/>
                    <a:pt x="19332" y="4347"/>
                    <a:pt x="19210" y="4499"/>
                  </a:cubicBezTo>
                  <a:cubicBezTo>
                    <a:pt x="18633" y="4468"/>
                    <a:pt x="18268" y="4347"/>
                    <a:pt x="17964" y="4195"/>
                  </a:cubicBezTo>
                  <a:cubicBezTo>
                    <a:pt x="17660" y="4043"/>
                    <a:pt x="17417" y="3860"/>
                    <a:pt x="17174" y="3708"/>
                  </a:cubicBezTo>
                  <a:cubicBezTo>
                    <a:pt x="17004" y="3684"/>
                    <a:pt x="16867" y="3673"/>
                    <a:pt x="16754" y="3673"/>
                  </a:cubicBezTo>
                  <a:cubicBezTo>
                    <a:pt x="16300" y="3673"/>
                    <a:pt x="16207" y="3848"/>
                    <a:pt x="15745" y="4043"/>
                  </a:cubicBezTo>
                  <a:cubicBezTo>
                    <a:pt x="14925" y="4043"/>
                    <a:pt x="14985" y="3860"/>
                    <a:pt x="15046" y="3708"/>
                  </a:cubicBezTo>
                  <a:cubicBezTo>
                    <a:pt x="15073" y="3517"/>
                    <a:pt x="15101" y="3400"/>
                    <a:pt x="14424" y="3400"/>
                  </a:cubicBezTo>
                  <a:cubicBezTo>
                    <a:pt x="14347" y="3400"/>
                    <a:pt x="14261" y="3401"/>
                    <a:pt x="14165" y="3404"/>
                  </a:cubicBezTo>
                  <a:cubicBezTo>
                    <a:pt x="14101" y="3399"/>
                    <a:pt x="14035" y="3396"/>
                    <a:pt x="13968" y="3396"/>
                  </a:cubicBezTo>
                  <a:cubicBezTo>
                    <a:pt x="13277" y="3396"/>
                    <a:pt x="12493" y="3669"/>
                    <a:pt x="12493" y="3891"/>
                  </a:cubicBezTo>
                  <a:cubicBezTo>
                    <a:pt x="12115" y="3783"/>
                    <a:pt x="11688" y="3777"/>
                    <a:pt x="11278" y="3777"/>
                  </a:cubicBezTo>
                  <a:cubicBezTo>
                    <a:pt x="11227" y="3777"/>
                    <a:pt x="11176" y="3777"/>
                    <a:pt x="11125" y="3777"/>
                  </a:cubicBezTo>
                  <a:cubicBezTo>
                    <a:pt x="10669" y="3777"/>
                    <a:pt x="10244" y="3769"/>
                    <a:pt x="9940" y="3617"/>
                  </a:cubicBezTo>
                  <a:cubicBezTo>
                    <a:pt x="9595" y="3793"/>
                    <a:pt x="9231" y="3854"/>
                    <a:pt x="8853" y="3854"/>
                  </a:cubicBezTo>
                  <a:cubicBezTo>
                    <a:pt x="8030" y="3854"/>
                    <a:pt x="7141" y="3567"/>
                    <a:pt x="6241" y="3567"/>
                  </a:cubicBezTo>
                  <a:cubicBezTo>
                    <a:pt x="5914" y="3567"/>
                    <a:pt x="5586" y="3605"/>
                    <a:pt x="5259" y="3708"/>
                  </a:cubicBezTo>
                  <a:cubicBezTo>
                    <a:pt x="4741" y="3645"/>
                    <a:pt x="4253" y="3622"/>
                    <a:pt x="3777" y="3622"/>
                  </a:cubicBezTo>
                  <a:cubicBezTo>
                    <a:pt x="2661" y="3622"/>
                    <a:pt x="1610" y="3748"/>
                    <a:pt x="395" y="3769"/>
                  </a:cubicBezTo>
                  <a:cubicBezTo>
                    <a:pt x="0" y="4438"/>
                    <a:pt x="152" y="5106"/>
                    <a:pt x="1003" y="5806"/>
                  </a:cubicBezTo>
                  <a:cubicBezTo>
                    <a:pt x="2493" y="6657"/>
                    <a:pt x="4468" y="7417"/>
                    <a:pt x="6718" y="7872"/>
                  </a:cubicBezTo>
                  <a:cubicBezTo>
                    <a:pt x="7174" y="7781"/>
                    <a:pt x="7630" y="7660"/>
                    <a:pt x="8116" y="7569"/>
                  </a:cubicBezTo>
                  <a:cubicBezTo>
                    <a:pt x="8572" y="7720"/>
                    <a:pt x="9028" y="7842"/>
                    <a:pt x="9514" y="7964"/>
                  </a:cubicBezTo>
                  <a:cubicBezTo>
                    <a:pt x="9696" y="7971"/>
                    <a:pt x="9881" y="7975"/>
                    <a:pt x="10065" y="7975"/>
                  </a:cubicBezTo>
                  <a:cubicBezTo>
                    <a:pt x="10620" y="7975"/>
                    <a:pt x="11178" y="7941"/>
                    <a:pt x="11703" y="7872"/>
                  </a:cubicBezTo>
                  <a:cubicBezTo>
                    <a:pt x="12402" y="7781"/>
                    <a:pt x="13010" y="7629"/>
                    <a:pt x="13466" y="7386"/>
                  </a:cubicBezTo>
                  <a:cubicBezTo>
                    <a:pt x="13739" y="7477"/>
                    <a:pt x="13739" y="7538"/>
                    <a:pt x="14013" y="7569"/>
                  </a:cubicBezTo>
                  <a:cubicBezTo>
                    <a:pt x="14286" y="7508"/>
                    <a:pt x="14651" y="7477"/>
                    <a:pt x="15046" y="7477"/>
                  </a:cubicBezTo>
                  <a:cubicBezTo>
                    <a:pt x="15411" y="7417"/>
                    <a:pt x="15806" y="7386"/>
                    <a:pt x="16049" y="7234"/>
                  </a:cubicBezTo>
                  <a:cubicBezTo>
                    <a:pt x="16718" y="7356"/>
                    <a:pt x="16748" y="7569"/>
                    <a:pt x="17174" y="7751"/>
                  </a:cubicBezTo>
                  <a:cubicBezTo>
                    <a:pt x="18542" y="7417"/>
                    <a:pt x="20457" y="7720"/>
                    <a:pt x="21794" y="7082"/>
                  </a:cubicBezTo>
                  <a:cubicBezTo>
                    <a:pt x="21918" y="7149"/>
                    <a:pt x="22052" y="7177"/>
                    <a:pt x="22193" y="7177"/>
                  </a:cubicBezTo>
                  <a:cubicBezTo>
                    <a:pt x="22499" y="7177"/>
                    <a:pt x="22838" y="7046"/>
                    <a:pt x="23192" y="6900"/>
                  </a:cubicBezTo>
                  <a:cubicBezTo>
                    <a:pt x="23578" y="6718"/>
                    <a:pt x="23965" y="6519"/>
                    <a:pt x="24325" y="6519"/>
                  </a:cubicBezTo>
                  <a:cubicBezTo>
                    <a:pt x="24447" y="6519"/>
                    <a:pt x="24566" y="6542"/>
                    <a:pt x="24682" y="6596"/>
                  </a:cubicBezTo>
                  <a:cubicBezTo>
                    <a:pt x="26293" y="6353"/>
                    <a:pt x="27843" y="5441"/>
                    <a:pt x="28025" y="4924"/>
                  </a:cubicBezTo>
                  <a:lnTo>
                    <a:pt x="28025" y="4924"/>
                  </a:lnTo>
                  <a:cubicBezTo>
                    <a:pt x="28052" y="5004"/>
                    <a:pt x="27800" y="5408"/>
                    <a:pt x="28161" y="5408"/>
                  </a:cubicBezTo>
                  <a:cubicBezTo>
                    <a:pt x="28213" y="5408"/>
                    <a:pt x="28279" y="5399"/>
                    <a:pt x="28359" y="5380"/>
                  </a:cubicBezTo>
                  <a:cubicBezTo>
                    <a:pt x="28481" y="5289"/>
                    <a:pt x="28724" y="5137"/>
                    <a:pt x="28663" y="5106"/>
                  </a:cubicBezTo>
                  <a:cubicBezTo>
                    <a:pt x="28755" y="5076"/>
                    <a:pt x="29059" y="4985"/>
                    <a:pt x="29393" y="4833"/>
                  </a:cubicBezTo>
                  <a:cubicBezTo>
                    <a:pt x="29727" y="4681"/>
                    <a:pt x="30092" y="4499"/>
                    <a:pt x="30244" y="4347"/>
                  </a:cubicBezTo>
                  <a:cubicBezTo>
                    <a:pt x="30335" y="4195"/>
                    <a:pt x="30335" y="4103"/>
                    <a:pt x="30305" y="4103"/>
                  </a:cubicBezTo>
                  <a:cubicBezTo>
                    <a:pt x="30223" y="4119"/>
                    <a:pt x="30151" y="4126"/>
                    <a:pt x="30088" y="4126"/>
                  </a:cubicBezTo>
                  <a:cubicBezTo>
                    <a:pt x="29529" y="4126"/>
                    <a:pt x="29743" y="3538"/>
                    <a:pt x="30153" y="2827"/>
                  </a:cubicBezTo>
                  <a:cubicBezTo>
                    <a:pt x="30396" y="2401"/>
                    <a:pt x="30639" y="1945"/>
                    <a:pt x="30913" y="1520"/>
                  </a:cubicBezTo>
                  <a:cubicBezTo>
                    <a:pt x="31186" y="1125"/>
                    <a:pt x="31369" y="699"/>
                    <a:pt x="31521" y="395"/>
                  </a:cubicBezTo>
                  <a:cubicBezTo>
                    <a:pt x="31642" y="274"/>
                    <a:pt x="31764" y="122"/>
                    <a:pt x="31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-5374200" y="4152325"/>
              <a:ext cx="889600" cy="155050"/>
            </a:xfrm>
            <a:custGeom>
              <a:avLst/>
              <a:gdLst/>
              <a:ahLst/>
              <a:cxnLst/>
              <a:rect l="l" t="t" r="r" b="b"/>
              <a:pathLst>
                <a:path w="35584" h="6202" extrusionOk="0">
                  <a:moveTo>
                    <a:pt x="5857" y="1"/>
                  </a:moveTo>
                  <a:cubicBezTo>
                    <a:pt x="5502" y="82"/>
                    <a:pt x="5368" y="409"/>
                    <a:pt x="4904" y="409"/>
                  </a:cubicBezTo>
                  <a:cubicBezTo>
                    <a:pt x="4851" y="409"/>
                    <a:pt x="4794" y="405"/>
                    <a:pt x="4732" y="396"/>
                  </a:cubicBezTo>
                  <a:lnTo>
                    <a:pt x="4732" y="396"/>
                  </a:lnTo>
                  <a:lnTo>
                    <a:pt x="5097" y="882"/>
                  </a:lnTo>
                  <a:cubicBezTo>
                    <a:pt x="5178" y="902"/>
                    <a:pt x="5330" y="909"/>
                    <a:pt x="5513" y="909"/>
                  </a:cubicBezTo>
                  <a:cubicBezTo>
                    <a:pt x="5880" y="909"/>
                    <a:pt x="6373" y="882"/>
                    <a:pt x="6677" y="882"/>
                  </a:cubicBezTo>
                  <a:cubicBezTo>
                    <a:pt x="6860" y="1399"/>
                    <a:pt x="8805" y="943"/>
                    <a:pt x="8532" y="1551"/>
                  </a:cubicBezTo>
                  <a:lnTo>
                    <a:pt x="8258" y="1460"/>
                  </a:lnTo>
                  <a:cubicBezTo>
                    <a:pt x="8031" y="1364"/>
                    <a:pt x="7825" y="1327"/>
                    <a:pt x="7630" y="1327"/>
                  </a:cubicBezTo>
                  <a:cubicBezTo>
                    <a:pt x="7016" y="1327"/>
                    <a:pt x="6511" y="1694"/>
                    <a:pt x="5796" y="1764"/>
                  </a:cubicBezTo>
                  <a:cubicBezTo>
                    <a:pt x="5066" y="1460"/>
                    <a:pt x="4884" y="1095"/>
                    <a:pt x="4428" y="760"/>
                  </a:cubicBezTo>
                  <a:cubicBezTo>
                    <a:pt x="4207" y="679"/>
                    <a:pt x="4043" y="651"/>
                    <a:pt x="3907" y="651"/>
                  </a:cubicBezTo>
                  <a:cubicBezTo>
                    <a:pt x="3688" y="651"/>
                    <a:pt x="3540" y="723"/>
                    <a:pt x="3334" y="760"/>
                  </a:cubicBezTo>
                  <a:cubicBezTo>
                    <a:pt x="3302" y="762"/>
                    <a:pt x="3272" y="763"/>
                    <a:pt x="3242" y="763"/>
                  </a:cubicBezTo>
                  <a:cubicBezTo>
                    <a:pt x="2762" y="763"/>
                    <a:pt x="2558" y="539"/>
                    <a:pt x="2300" y="396"/>
                  </a:cubicBezTo>
                  <a:cubicBezTo>
                    <a:pt x="2118" y="396"/>
                    <a:pt x="2361" y="487"/>
                    <a:pt x="2179" y="487"/>
                  </a:cubicBezTo>
                  <a:cubicBezTo>
                    <a:pt x="1966" y="426"/>
                    <a:pt x="1693" y="274"/>
                    <a:pt x="1541" y="274"/>
                  </a:cubicBezTo>
                  <a:cubicBezTo>
                    <a:pt x="1389" y="639"/>
                    <a:pt x="2361" y="791"/>
                    <a:pt x="2939" y="1034"/>
                  </a:cubicBezTo>
                  <a:cubicBezTo>
                    <a:pt x="2823" y="1057"/>
                    <a:pt x="2760" y="1115"/>
                    <a:pt x="2644" y="1115"/>
                  </a:cubicBezTo>
                  <a:cubicBezTo>
                    <a:pt x="2607" y="1115"/>
                    <a:pt x="2564" y="1109"/>
                    <a:pt x="2513" y="1095"/>
                  </a:cubicBezTo>
                  <a:cubicBezTo>
                    <a:pt x="2331" y="1095"/>
                    <a:pt x="2361" y="1034"/>
                    <a:pt x="2361" y="1004"/>
                  </a:cubicBezTo>
                  <a:lnTo>
                    <a:pt x="1996" y="1004"/>
                  </a:lnTo>
                  <a:cubicBezTo>
                    <a:pt x="1968" y="1090"/>
                    <a:pt x="1993" y="1310"/>
                    <a:pt x="1615" y="1310"/>
                  </a:cubicBezTo>
                  <a:cubicBezTo>
                    <a:pt x="1592" y="1310"/>
                    <a:pt x="1567" y="1309"/>
                    <a:pt x="1541" y="1308"/>
                  </a:cubicBezTo>
                  <a:lnTo>
                    <a:pt x="1267" y="1034"/>
                  </a:lnTo>
                  <a:cubicBezTo>
                    <a:pt x="1094" y="989"/>
                    <a:pt x="934" y="970"/>
                    <a:pt x="796" y="970"/>
                  </a:cubicBezTo>
                  <a:cubicBezTo>
                    <a:pt x="183" y="970"/>
                    <a:pt x="1" y="1347"/>
                    <a:pt x="993" y="1520"/>
                  </a:cubicBezTo>
                  <a:lnTo>
                    <a:pt x="1145" y="1308"/>
                  </a:lnTo>
                  <a:lnTo>
                    <a:pt x="2300" y="1824"/>
                  </a:lnTo>
                  <a:cubicBezTo>
                    <a:pt x="2452" y="2098"/>
                    <a:pt x="1723" y="1946"/>
                    <a:pt x="1662" y="2159"/>
                  </a:cubicBezTo>
                  <a:cubicBezTo>
                    <a:pt x="1419" y="2432"/>
                    <a:pt x="2422" y="2736"/>
                    <a:pt x="2878" y="2888"/>
                  </a:cubicBezTo>
                  <a:cubicBezTo>
                    <a:pt x="3364" y="2767"/>
                    <a:pt x="2604" y="2615"/>
                    <a:pt x="2300" y="2523"/>
                  </a:cubicBezTo>
                  <a:lnTo>
                    <a:pt x="3030" y="2159"/>
                  </a:lnTo>
                  <a:cubicBezTo>
                    <a:pt x="3212" y="2159"/>
                    <a:pt x="3486" y="2280"/>
                    <a:pt x="3425" y="2432"/>
                  </a:cubicBezTo>
                  <a:cubicBezTo>
                    <a:pt x="3638" y="2584"/>
                    <a:pt x="3334" y="2888"/>
                    <a:pt x="3699" y="2919"/>
                  </a:cubicBezTo>
                  <a:cubicBezTo>
                    <a:pt x="3865" y="2958"/>
                    <a:pt x="3981" y="2974"/>
                    <a:pt x="4062" y="2974"/>
                  </a:cubicBezTo>
                  <a:cubicBezTo>
                    <a:pt x="4462" y="2974"/>
                    <a:pt x="4017" y="2580"/>
                    <a:pt x="4591" y="2580"/>
                  </a:cubicBezTo>
                  <a:cubicBezTo>
                    <a:pt x="4625" y="2580"/>
                    <a:pt x="4661" y="2581"/>
                    <a:pt x="4702" y="2584"/>
                  </a:cubicBezTo>
                  <a:cubicBezTo>
                    <a:pt x="4489" y="2128"/>
                    <a:pt x="3060" y="1794"/>
                    <a:pt x="2635" y="1520"/>
                  </a:cubicBezTo>
                  <a:lnTo>
                    <a:pt x="2270" y="1490"/>
                  </a:lnTo>
                  <a:cubicBezTo>
                    <a:pt x="2215" y="1402"/>
                    <a:pt x="2284" y="1381"/>
                    <a:pt x="2367" y="1381"/>
                  </a:cubicBezTo>
                  <a:cubicBezTo>
                    <a:pt x="2436" y="1381"/>
                    <a:pt x="2514" y="1395"/>
                    <a:pt x="2538" y="1395"/>
                  </a:cubicBezTo>
                  <a:cubicBezTo>
                    <a:pt x="2564" y="1395"/>
                    <a:pt x="2523" y="1378"/>
                    <a:pt x="2331" y="1308"/>
                  </a:cubicBezTo>
                  <a:cubicBezTo>
                    <a:pt x="2409" y="1298"/>
                    <a:pt x="2488" y="1294"/>
                    <a:pt x="2569" y="1294"/>
                  </a:cubicBezTo>
                  <a:cubicBezTo>
                    <a:pt x="3562" y="1294"/>
                    <a:pt x="4752" y="1945"/>
                    <a:pt x="5370" y="2311"/>
                  </a:cubicBezTo>
                  <a:cubicBezTo>
                    <a:pt x="5340" y="2584"/>
                    <a:pt x="6100" y="2979"/>
                    <a:pt x="5462" y="3222"/>
                  </a:cubicBezTo>
                  <a:cubicBezTo>
                    <a:pt x="5796" y="3314"/>
                    <a:pt x="5918" y="3557"/>
                    <a:pt x="6373" y="3557"/>
                  </a:cubicBezTo>
                  <a:cubicBezTo>
                    <a:pt x="6610" y="3501"/>
                    <a:pt x="6818" y="3478"/>
                    <a:pt x="7008" y="3478"/>
                  </a:cubicBezTo>
                  <a:cubicBezTo>
                    <a:pt x="7843" y="3478"/>
                    <a:pt x="8320" y="3922"/>
                    <a:pt x="9261" y="3922"/>
                  </a:cubicBezTo>
                  <a:cubicBezTo>
                    <a:pt x="9109" y="3830"/>
                    <a:pt x="9322" y="3770"/>
                    <a:pt x="9413" y="3678"/>
                  </a:cubicBezTo>
                  <a:lnTo>
                    <a:pt x="9413" y="3678"/>
                  </a:lnTo>
                  <a:cubicBezTo>
                    <a:pt x="10933" y="4074"/>
                    <a:pt x="8744" y="4833"/>
                    <a:pt x="10933" y="4833"/>
                  </a:cubicBezTo>
                  <a:cubicBezTo>
                    <a:pt x="11298" y="4833"/>
                    <a:pt x="11480" y="4712"/>
                    <a:pt x="11419" y="4560"/>
                  </a:cubicBezTo>
                  <a:cubicBezTo>
                    <a:pt x="11163" y="4446"/>
                    <a:pt x="10961" y="4253"/>
                    <a:pt x="10563" y="4253"/>
                  </a:cubicBezTo>
                  <a:cubicBezTo>
                    <a:pt x="10536" y="4253"/>
                    <a:pt x="10507" y="4254"/>
                    <a:pt x="10477" y="4256"/>
                  </a:cubicBezTo>
                  <a:cubicBezTo>
                    <a:pt x="10507" y="4134"/>
                    <a:pt x="9778" y="4074"/>
                    <a:pt x="10234" y="3861"/>
                  </a:cubicBezTo>
                  <a:lnTo>
                    <a:pt x="10234" y="3861"/>
                  </a:lnTo>
                  <a:cubicBezTo>
                    <a:pt x="10445" y="3908"/>
                    <a:pt x="10634" y="3926"/>
                    <a:pt x="10810" y="3926"/>
                  </a:cubicBezTo>
                  <a:cubicBezTo>
                    <a:pt x="11265" y="3926"/>
                    <a:pt x="11630" y="3811"/>
                    <a:pt x="12040" y="3811"/>
                  </a:cubicBezTo>
                  <a:cubicBezTo>
                    <a:pt x="12180" y="3811"/>
                    <a:pt x="12326" y="3825"/>
                    <a:pt x="12483" y="3861"/>
                  </a:cubicBezTo>
                  <a:lnTo>
                    <a:pt x="12757" y="3709"/>
                  </a:lnTo>
                  <a:cubicBezTo>
                    <a:pt x="12833" y="3724"/>
                    <a:pt x="12937" y="3728"/>
                    <a:pt x="13057" y="3728"/>
                  </a:cubicBezTo>
                  <a:cubicBezTo>
                    <a:pt x="13176" y="3728"/>
                    <a:pt x="13311" y="3724"/>
                    <a:pt x="13448" y="3724"/>
                  </a:cubicBezTo>
                  <a:cubicBezTo>
                    <a:pt x="13722" y="3724"/>
                    <a:pt x="14003" y="3739"/>
                    <a:pt x="14185" y="3830"/>
                  </a:cubicBezTo>
                  <a:cubicBezTo>
                    <a:pt x="15371" y="4104"/>
                    <a:pt x="14033" y="4226"/>
                    <a:pt x="14003" y="4438"/>
                  </a:cubicBezTo>
                  <a:lnTo>
                    <a:pt x="14975" y="4681"/>
                  </a:lnTo>
                  <a:cubicBezTo>
                    <a:pt x="15124" y="4644"/>
                    <a:pt x="15263" y="4629"/>
                    <a:pt x="15395" y="4629"/>
                  </a:cubicBezTo>
                  <a:cubicBezTo>
                    <a:pt x="16159" y="4629"/>
                    <a:pt x="16683" y="5157"/>
                    <a:pt x="17330" y="5157"/>
                  </a:cubicBezTo>
                  <a:cubicBezTo>
                    <a:pt x="17489" y="5157"/>
                    <a:pt x="17654" y="5125"/>
                    <a:pt x="17833" y="5046"/>
                  </a:cubicBezTo>
                  <a:lnTo>
                    <a:pt x="17833" y="5046"/>
                  </a:lnTo>
                  <a:lnTo>
                    <a:pt x="17711" y="5168"/>
                  </a:lnTo>
                  <a:cubicBezTo>
                    <a:pt x="17164" y="5289"/>
                    <a:pt x="17833" y="5654"/>
                    <a:pt x="18258" y="5715"/>
                  </a:cubicBezTo>
                  <a:lnTo>
                    <a:pt x="18593" y="5624"/>
                  </a:lnTo>
                  <a:cubicBezTo>
                    <a:pt x="18779" y="5458"/>
                    <a:pt x="19068" y="5405"/>
                    <a:pt x="19407" y="5405"/>
                  </a:cubicBezTo>
                  <a:cubicBezTo>
                    <a:pt x="20003" y="5405"/>
                    <a:pt x="20756" y="5568"/>
                    <a:pt x="21384" y="5568"/>
                  </a:cubicBezTo>
                  <a:cubicBezTo>
                    <a:pt x="21448" y="5568"/>
                    <a:pt x="21510" y="5567"/>
                    <a:pt x="21571" y="5563"/>
                  </a:cubicBezTo>
                  <a:cubicBezTo>
                    <a:pt x="21784" y="5593"/>
                    <a:pt x="21875" y="5715"/>
                    <a:pt x="21662" y="5715"/>
                  </a:cubicBezTo>
                  <a:lnTo>
                    <a:pt x="22726" y="6049"/>
                  </a:lnTo>
                  <a:cubicBezTo>
                    <a:pt x="22840" y="5888"/>
                    <a:pt x="22963" y="5833"/>
                    <a:pt x="23097" y="5833"/>
                  </a:cubicBezTo>
                  <a:cubicBezTo>
                    <a:pt x="23382" y="5833"/>
                    <a:pt x="23719" y="6081"/>
                    <a:pt x="24136" y="6081"/>
                  </a:cubicBezTo>
                  <a:cubicBezTo>
                    <a:pt x="24152" y="6081"/>
                    <a:pt x="24169" y="6080"/>
                    <a:pt x="24185" y="6080"/>
                  </a:cubicBezTo>
                  <a:cubicBezTo>
                    <a:pt x="24641" y="5897"/>
                    <a:pt x="24793" y="5715"/>
                    <a:pt x="25401" y="5593"/>
                  </a:cubicBezTo>
                  <a:cubicBezTo>
                    <a:pt x="26891" y="6080"/>
                    <a:pt x="27802" y="5593"/>
                    <a:pt x="29109" y="6110"/>
                  </a:cubicBezTo>
                  <a:cubicBezTo>
                    <a:pt x="29353" y="5745"/>
                    <a:pt x="30173" y="5685"/>
                    <a:pt x="29565" y="5198"/>
                  </a:cubicBezTo>
                  <a:lnTo>
                    <a:pt x="29565" y="5198"/>
                  </a:lnTo>
                  <a:cubicBezTo>
                    <a:pt x="30933" y="5533"/>
                    <a:pt x="32149" y="6019"/>
                    <a:pt x="33517" y="6201"/>
                  </a:cubicBezTo>
                  <a:cubicBezTo>
                    <a:pt x="33638" y="6140"/>
                    <a:pt x="33730" y="6080"/>
                    <a:pt x="33821" y="6049"/>
                  </a:cubicBezTo>
                  <a:cubicBezTo>
                    <a:pt x="34064" y="5137"/>
                    <a:pt x="35584" y="3648"/>
                    <a:pt x="34125" y="3192"/>
                  </a:cubicBezTo>
                  <a:lnTo>
                    <a:pt x="34125" y="3192"/>
                  </a:lnTo>
                  <a:cubicBezTo>
                    <a:pt x="34186" y="3222"/>
                    <a:pt x="34246" y="3283"/>
                    <a:pt x="34337" y="3314"/>
                  </a:cubicBezTo>
                  <a:cubicBezTo>
                    <a:pt x="34277" y="3496"/>
                    <a:pt x="34125" y="3618"/>
                    <a:pt x="33730" y="3678"/>
                  </a:cubicBezTo>
                  <a:cubicBezTo>
                    <a:pt x="33365" y="3618"/>
                    <a:pt x="32544" y="3648"/>
                    <a:pt x="32696" y="3466"/>
                  </a:cubicBezTo>
                  <a:lnTo>
                    <a:pt x="32757" y="3466"/>
                  </a:lnTo>
                  <a:cubicBezTo>
                    <a:pt x="32757" y="3320"/>
                    <a:pt x="32395" y="3008"/>
                    <a:pt x="31964" y="3008"/>
                  </a:cubicBezTo>
                  <a:cubicBezTo>
                    <a:pt x="31945" y="3008"/>
                    <a:pt x="31925" y="3008"/>
                    <a:pt x="31906" y="3010"/>
                  </a:cubicBezTo>
                  <a:cubicBezTo>
                    <a:pt x="31784" y="3131"/>
                    <a:pt x="32149" y="3374"/>
                    <a:pt x="31693" y="3587"/>
                  </a:cubicBezTo>
                  <a:cubicBezTo>
                    <a:pt x="31637" y="3590"/>
                    <a:pt x="31580" y="3592"/>
                    <a:pt x="31522" y="3592"/>
                  </a:cubicBezTo>
                  <a:cubicBezTo>
                    <a:pt x="31012" y="3592"/>
                    <a:pt x="30437" y="3474"/>
                    <a:pt x="30082" y="3283"/>
                  </a:cubicBezTo>
                  <a:lnTo>
                    <a:pt x="29626" y="3618"/>
                  </a:lnTo>
                  <a:cubicBezTo>
                    <a:pt x="29079" y="3526"/>
                    <a:pt x="28927" y="3344"/>
                    <a:pt x="28593" y="3192"/>
                  </a:cubicBezTo>
                  <a:lnTo>
                    <a:pt x="28897" y="3040"/>
                  </a:lnTo>
                  <a:cubicBezTo>
                    <a:pt x="28714" y="2888"/>
                    <a:pt x="28897" y="2615"/>
                    <a:pt x="28198" y="2584"/>
                  </a:cubicBezTo>
                  <a:cubicBezTo>
                    <a:pt x="27711" y="2736"/>
                    <a:pt x="27650" y="2736"/>
                    <a:pt x="27043" y="2827"/>
                  </a:cubicBezTo>
                  <a:cubicBezTo>
                    <a:pt x="26313" y="2432"/>
                    <a:pt x="25006" y="2615"/>
                    <a:pt x="24155" y="2463"/>
                  </a:cubicBezTo>
                  <a:cubicBezTo>
                    <a:pt x="23949" y="2586"/>
                    <a:pt x="23705" y="2629"/>
                    <a:pt x="23442" y="2629"/>
                  </a:cubicBezTo>
                  <a:cubicBezTo>
                    <a:pt x="22833" y="2629"/>
                    <a:pt x="22122" y="2398"/>
                    <a:pt x="21550" y="2398"/>
                  </a:cubicBezTo>
                  <a:cubicBezTo>
                    <a:pt x="21272" y="2398"/>
                    <a:pt x="21027" y="2453"/>
                    <a:pt x="20842" y="2615"/>
                  </a:cubicBezTo>
                  <a:cubicBezTo>
                    <a:pt x="20536" y="2561"/>
                    <a:pt x="20286" y="2539"/>
                    <a:pt x="20075" y="2539"/>
                  </a:cubicBezTo>
                  <a:cubicBezTo>
                    <a:pt x="19324" y="2539"/>
                    <a:pt x="19064" y="2826"/>
                    <a:pt x="18471" y="3040"/>
                  </a:cubicBezTo>
                  <a:cubicBezTo>
                    <a:pt x="17407" y="2554"/>
                    <a:pt x="19960" y="2706"/>
                    <a:pt x="19383" y="2280"/>
                  </a:cubicBezTo>
                  <a:cubicBezTo>
                    <a:pt x="17833" y="1976"/>
                    <a:pt x="16039" y="2067"/>
                    <a:pt x="14459" y="1824"/>
                  </a:cubicBezTo>
                  <a:lnTo>
                    <a:pt x="14459" y="1824"/>
                  </a:lnTo>
                  <a:cubicBezTo>
                    <a:pt x="14033" y="2007"/>
                    <a:pt x="14671" y="2371"/>
                    <a:pt x="13851" y="2371"/>
                  </a:cubicBezTo>
                  <a:cubicBezTo>
                    <a:pt x="14155" y="2250"/>
                    <a:pt x="13851" y="1946"/>
                    <a:pt x="13577" y="1915"/>
                  </a:cubicBezTo>
                  <a:lnTo>
                    <a:pt x="13577" y="1915"/>
                  </a:lnTo>
                  <a:cubicBezTo>
                    <a:pt x="13912" y="1976"/>
                    <a:pt x="13547" y="2007"/>
                    <a:pt x="13516" y="2098"/>
                  </a:cubicBezTo>
                  <a:lnTo>
                    <a:pt x="13729" y="2159"/>
                  </a:lnTo>
                  <a:cubicBezTo>
                    <a:pt x="13765" y="2356"/>
                    <a:pt x="13682" y="2421"/>
                    <a:pt x="13532" y="2421"/>
                  </a:cubicBezTo>
                  <a:cubicBezTo>
                    <a:pt x="13239" y="2421"/>
                    <a:pt x="12691" y="2174"/>
                    <a:pt x="12266" y="2174"/>
                  </a:cubicBezTo>
                  <a:cubicBezTo>
                    <a:pt x="12168" y="2174"/>
                    <a:pt x="12077" y="2187"/>
                    <a:pt x="11997" y="2219"/>
                  </a:cubicBezTo>
                  <a:cubicBezTo>
                    <a:pt x="11911" y="2134"/>
                    <a:pt x="11923" y="2112"/>
                    <a:pt x="11978" y="2112"/>
                  </a:cubicBezTo>
                  <a:cubicBezTo>
                    <a:pt x="12033" y="2112"/>
                    <a:pt x="12133" y="2135"/>
                    <a:pt x="12217" y="2135"/>
                  </a:cubicBezTo>
                  <a:cubicBezTo>
                    <a:pt x="12286" y="2135"/>
                    <a:pt x="12344" y="2120"/>
                    <a:pt x="12361" y="2067"/>
                  </a:cubicBezTo>
                  <a:cubicBezTo>
                    <a:pt x="12392" y="1794"/>
                    <a:pt x="12179" y="1460"/>
                    <a:pt x="11419" y="1216"/>
                  </a:cubicBezTo>
                  <a:cubicBezTo>
                    <a:pt x="11279" y="1230"/>
                    <a:pt x="11144" y="1236"/>
                    <a:pt x="11012" y="1236"/>
                  </a:cubicBezTo>
                  <a:cubicBezTo>
                    <a:pt x="9682" y="1236"/>
                    <a:pt x="8712" y="598"/>
                    <a:pt x="7164" y="487"/>
                  </a:cubicBezTo>
                  <a:lnTo>
                    <a:pt x="7164" y="487"/>
                  </a:lnTo>
                  <a:cubicBezTo>
                    <a:pt x="7177" y="595"/>
                    <a:pt x="7095" y="625"/>
                    <a:pt x="6975" y="625"/>
                  </a:cubicBezTo>
                  <a:cubicBezTo>
                    <a:pt x="6825" y="625"/>
                    <a:pt x="6617" y="578"/>
                    <a:pt x="6465" y="578"/>
                  </a:cubicBezTo>
                  <a:cubicBezTo>
                    <a:pt x="6860" y="426"/>
                    <a:pt x="6221" y="92"/>
                    <a:pt x="5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-4453475" y="4216725"/>
              <a:ext cx="645175" cy="120600"/>
            </a:xfrm>
            <a:custGeom>
              <a:avLst/>
              <a:gdLst/>
              <a:ahLst/>
              <a:cxnLst/>
              <a:rect l="l" t="t" r="r" b="b"/>
              <a:pathLst>
                <a:path w="25807" h="4824" extrusionOk="0">
                  <a:moveTo>
                    <a:pt x="11000" y="0"/>
                  </a:moveTo>
                  <a:cubicBezTo>
                    <a:pt x="10451" y="0"/>
                    <a:pt x="9819" y="270"/>
                    <a:pt x="9819" y="464"/>
                  </a:cubicBezTo>
                  <a:cubicBezTo>
                    <a:pt x="9120" y="251"/>
                    <a:pt x="8299" y="464"/>
                    <a:pt x="7813" y="191"/>
                  </a:cubicBezTo>
                  <a:cubicBezTo>
                    <a:pt x="7517" y="393"/>
                    <a:pt x="7200" y="458"/>
                    <a:pt x="6869" y="458"/>
                  </a:cubicBezTo>
                  <a:cubicBezTo>
                    <a:pt x="6301" y="458"/>
                    <a:pt x="5692" y="267"/>
                    <a:pt x="5085" y="267"/>
                  </a:cubicBezTo>
                  <a:cubicBezTo>
                    <a:pt x="4776" y="267"/>
                    <a:pt x="4468" y="316"/>
                    <a:pt x="4165" y="464"/>
                  </a:cubicBezTo>
                  <a:cubicBezTo>
                    <a:pt x="4041" y="459"/>
                    <a:pt x="3920" y="456"/>
                    <a:pt x="3802" y="456"/>
                  </a:cubicBezTo>
                  <a:cubicBezTo>
                    <a:pt x="2582" y="456"/>
                    <a:pt x="1615" y="723"/>
                    <a:pt x="396" y="890"/>
                  </a:cubicBezTo>
                  <a:cubicBezTo>
                    <a:pt x="1" y="1650"/>
                    <a:pt x="153" y="2318"/>
                    <a:pt x="882" y="2926"/>
                  </a:cubicBezTo>
                  <a:cubicBezTo>
                    <a:pt x="2068" y="3686"/>
                    <a:pt x="3618" y="4294"/>
                    <a:pt x="5290" y="4659"/>
                  </a:cubicBezTo>
                  <a:cubicBezTo>
                    <a:pt x="5624" y="4507"/>
                    <a:pt x="5958" y="4385"/>
                    <a:pt x="6354" y="4264"/>
                  </a:cubicBezTo>
                  <a:lnTo>
                    <a:pt x="7417" y="4598"/>
                  </a:lnTo>
                  <a:cubicBezTo>
                    <a:pt x="8481" y="4598"/>
                    <a:pt x="9728" y="4537"/>
                    <a:pt x="10427" y="4051"/>
                  </a:cubicBezTo>
                  <a:cubicBezTo>
                    <a:pt x="10609" y="4112"/>
                    <a:pt x="10609" y="4203"/>
                    <a:pt x="10791" y="4264"/>
                  </a:cubicBezTo>
                  <a:cubicBezTo>
                    <a:pt x="11187" y="4112"/>
                    <a:pt x="11977" y="4264"/>
                    <a:pt x="12342" y="3990"/>
                  </a:cubicBezTo>
                  <a:cubicBezTo>
                    <a:pt x="12858" y="4142"/>
                    <a:pt x="12858" y="4385"/>
                    <a:pt x="13162" y="4598"/>
                  </a:cubicBezTo>
                  <a:cubicBezTo>
                    <a:pt x="13330" y="4564"/>
                    <a:pt x="13505" y="4551"/>
                    <a:pt x="13686" y="4551"/>
                  </a:cubicBezTo>
                  <a:cubicBezTo>
                    <a:pt x="14338" y="4551"/>
                    <a:pt x="15058" y="4723"/>
                    <a:pt x="15733" y="4723"/>
                  </a:cubicBezTo>
                  <a:cubicBezTo>
                    <a:pt x="16055" y="4723"/>
                    <a:pt x="16368" y="4683"/>
                    <a:pt x="16658" y="4568"/>
                  </a:cubicBezTo>
                  <a:cubicBezTo>
                    <a:pt x="16784" y="4734"/>
                    <a:pt x="16948" y="4789"/>
                    <a:pt x="17132" y="4789"/>
                  </a:cubicBezTo>
                  <a:cubicBezTo>
                    <a:pt x="17490" y="4789"/>
                    <a:pt x="17924" y="4580"/>
                    <a:pt x="18306" y="4580"/>
                  </a:cubicBezTo>
                  <a:cubicBezTo>
                    <a:pt x="18481" y="4580"/>
                    <a:pt x="18645" y="4623"/>
                    <a:pt x="18785" y="4750"/>
                  </a:cubicBezTo>
                  <a:cubicBezTo>
                    <a:pt x="19065" y="4800"/>
                    <a:pt x="19349" y="4823"/>
                    <a:pt x="19622" y="4823"/>
                  </a:cubicBezTo>
                  <a:cubicBezTo>
                    <a:pt x="20505" y="4823"/>
                    <a:pt x="21282" y="4581"/>
                    <a:pt x="21491" y="4233"/>
                  </a:cubicBezTo>
                  <a:lnTo>
                    <a:pt x="21491" y="4233"/>
                  </a:lnTo>
                  <a:cubicBezTo>
                    <a:pt x="21491" y="4355"/>
                    <a:pt x="21096" y="4659"/>
                    <a:pt x="21582" y="4811"/>
                  </a:cubicBezTo>
                  <a:cubicBezTo>
                    <a:pt x="21673" y="4750"/>
                    <a:pt x="21886" y="4720"/>
                    <a:pt x="21886" y="4689"/>
                  </a:cubicBezTo>
                  <a:cubicBezTo>
                    <a:pt x="21962" y="4689"/>
                    <a:pt x="22335" y="4748"/>
                    <a:pt x="22670" y="4748"/>
                  </a:cubicBezTo>
                  <a:cubicBezTo>
                    <a:pt x="22872" y="4748"/>
                    <a:pt x="23060" y="4727"/>
                    <a:pt x="23162" y="4659"/>
                  </a:cubicBezTo>
                  <a:cubicBezTo>
                    <a:pt x="23254" y="4568"/>
                    <a:pt x="23314" y="4537"/>
                    <a:pt x="23254" y="4446"/>
                  </a:cubicBezTo>
                  <a:cubicBezTo>
                    <a:pt x="22129" y="3990"/>
                    <a:pt x="24591" y="2561"/>
                    <a:pt x="25442" y="1832"/>
                  </a:cubicBezTo>
                  <a:lnTo>
                    <a:pt x="25807" y="1680"/>
                  </a:lnTo>
                  <a:cubicBezTo>
                    <a:pt x="25387" y="1627"/>
                    <a:pt x="24922" y="1552"/>
                    <a:pt x="24392" y="1552"/>
                  </a:cubicBezTo>
                  <a:cubicBezTo>
                    <a:pt x="24308" y="1552"/>
                    <a:pt x="24222" y="1554"/>
                    <a:pt x="24135" y="1558"/>
                  </a:cubicBezTo>
                  <a:cubicBezTo>
                    <a:pt x="24318" y="1771"/>
                    <a:pt x="23375" y="1771"/>
                    <a:pt x="23862" y="1923"/>
                  </a:cubicBezTo>
                  <a:cubicBezTo>
                    <a:pt x="23983" y="1923"/>
                    <a:pt x="24074" y="1862"/>
                    <a:pt x="24166" y="1862"/>
                  </a:cubicBezTo>
                  <a:lnTo>
                    <a:pt x="24865" y="2075"/>
                  </a:lnTo>
                  <a:cubicBezTo>
                    <a:pt x="24287" y="2257"/>
                    <a:pt x="22919" y="2075"/>
                    <a:pt x="22585" y="2440"/>
                  </a:cubicBezTo>
                  <a:cubicBezTo>
                    <a:pt x="21886" y="2379"/>
                    <a:pt x="21703" y="2075"/>
                    <a:pt x="21339" y="1832"/>
                  </a:cubicBezTo>
                  <a:cubicBezTo>
                    <a:pt x="20652" y="1832"/>
                    <a:pt x="19877" y="1705"/>
                    <a:pt x="19194" y="1705"/>
                  </a:cubicBezTo>
                  <a:cubicBezTo>
                    <a:pt x="18817" y="1705"/>
                    <a:pt x="18469" y="1744"/>
                    <a:pt x="18178" y="1862"/>
                  </a:cubicBezTo>
                  <a:cubicBezTo>
                    <a:pt x="18056" y="1873"/>
                    <a:pt x="17945" y="1878"/>
                    <a:pt x="17845" y="1878"/>
                  </a:cubicBezTo>
                  <a:cubicBezTo>
                    <a:pt x="17070" y="1878"/>
                    <a:pt x="16896" y="1588"/>
                    <a:pt x="16627" y="1346"/>
                  </a:cubicBezTo>
                  <a:cubicBezTo>
                    <a:pt x="16111" y="1498"/>
                    <a:pt x="15290" y="1315"/>
                    <a:pt x="15108" y="1558"/>
                  </a:cubicBezTo>
                  <a:cubicBezTo>
                    <a:pt x="14226" y="1346"/>
                    <a:pt x="13922" y="890"/>
                    <a:pt x="13527" y="555"/>
                  </a:cubicBezTo>
                  <a:cubicBezTo>
                    <a:pt x="13342" y="496"/>
                    <a:pt x="13208" y="472"/>
                    <a:pt x="13102" y="472"/>
                  </a:cubicBezTo>
                  <a:cubicBezTo>
                    <a:pt x="12823" y="472"/>
                    <a:pt x="12732" y="636"/>
                    <a:pt x="12402" y="768"/>
                  </a:cubicBezTo>
                  <a:cubicBezTo>
                    <a:pt x="11065" y="707"/>
                    <a:pt x="12676" y="8"/>
                    <a:pt x="11156" y="8"/>
                  </a:cubicBezTo>
                  <a:cubicBezTo>
                    <a:pt x="11105" y="3"/>
                    <a:pt x="11053" y="0"/>
                    <a:pt x="110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grpSp>
        <p:nvGrpSpPr>
          <p:cNvPr id="226" name="Google Shape;226;p5"/>
          <p:cNvGrpSpPr/>
          <p:nvPr/>
        </p:nvGrpSpPr>
        <p:grpSpPr>
          <a:xfrm>
            <a:off x="11705135" y="7795333"/>
            <a:ext cx="565541" cy="868624"/>
            <a:chOff x="3150425" y="3024575"/>
            <a:chExt cx="130350" cy="150150"/>
          </a:xfrm>
        </p:grpSpPr>
        <p:sp>
          <p:nvSpPr>
            <p:cNvPr id="227" name="Google Shape;227;p5"/>
            <p:cNvSpPr/>
            <p:nvPr/>
          </p:nvSpPr>
          <p:spPr>
            <a:xfrm>
              <a:off x="3259350" y="3087675"/>
              <a:ext cx="21425" cy="20150"/>
            </a:xfrm>
            <a:custGeom>
              <a:avLst/>
              <a:gdLst/>
              <a:ahLst/>
              <a:cxnLst/>
              <a:rect l="l" t="t" r="r" b="b"/>
              <a:pathLst>
                <a:path w="857" h="806" extrusionOk="0">
                  <a:moveTo>
                    <a:pt x="314" y="1"/>
                  </a:moveTo>
                  <a:cubicBezTo>
                    <a:pt x="301" y="1"/>
                    <a:pt x="290" y="2"/>
                    <a:pt x="279" y="4"/>
                  </a:cubicBezTo>
                  <a:cubicBezTo>
                    <a:pt x="100" y="4"/>
                    <a:pt x="1" y="223"/>
                    <a:pt x="61" y="422"/>
                  </a:cubicBezTo>
                  <a:cubicBezTo>
                    <a:pt x="100" y="522"/>
                    <a:pt x="180" y="641"/>
                    <a:pt x="279" y="701"/>
                  </a:cubicBezTo>
                  <a:cubicBezTo>
                    <a:pt x="362" y="767"/>
                    <a:pt x="499" y="805"/>
                    <a:pt x="600" y="805"/>
                  </a:cubicBezTo>
                  <a:cubicBezTo>
                    <a:pt x="621" y="805"/>
                    <a:pt x="640" y="804"/>
                    <a:pt x="657" y="800"/>
                  </a:cubicBezTo>
                  <a:cubicBezTo>
                    <a:pt x="797" y="761"/>
                    <a:pt x="856" y="581"/>
                    <a:pt x="797" y="402"/>
                  </a:cubicBezTo>
                  <a:cubicBezTo>
                    <a:pt x="757" y="283"/>
                    <a:pt x="677" y="164"/>
                    <a:pt x="598" y="124"/>
                  </a:cubicBezTo>
                  <a:cubicBezTo>
                    <a:pt x="511" y="55"/>
                    <a:pt x="39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226525" y="3128500"/>
              <a:ext cx="22425" cy="29025"/>
            </a:xfrm>
            <a:custGeom>
              <a:avLst/>
              <a:gdLst/>
              <a:ahLst/>
              <a:cxnLst/>
              <a:rect l="l" t="t" r="r" b="b"/>
              <a:pathLst>
                <a:path w="897" h="1161" extrusionOk="0">
                  <a:moveTo>
                    <a:pt x="379" y="0"/>
                  </a:moveTo>
                  <a:cubicBezTo>
                    <a:pt x="366" y="0"/>
                    <a:pt x="352" y="1"/>
                    <a:pt x="339" y="3"/>
                  </a:cubicBezTo>
                  <a:cubicBezTo>
                    <a:pt x="180" y="23"/>
                    <a:pt x="40" y="182"/>
                    <a:pt x="21" y="381"/>
                  </a:cubicBezTo>
                  <a:cubicBezTo>
                    <a:pt x="1" y="540"/>
                    <a:pt x="60" y="779"/>
                    <a:pt x="160" y="898"/>
                  </a:cubicBezTo>
                  <a:cubicBezTo>
                    <a:pt x="269" y="1063"/>
                    <a:pt x="435" y="1161"/>
                    <a:pt x="580" y="1161"/>
                  </a:cubicBezTo>
                  <a:cubicBezTo>
                    <a:pt x="646" y="1161"/>
                    <a:pt x="707" y="1141"/>
                    <a:pt x="757" y="1097"/>
                  </a:cubicBezTo>
                  <a:cubicBezTo>
                    <a:pt x="797" y="1057"/>
                    <a:pt x="896" y="819"/>
                    <a:pt x="896" y="779"/>
                  </a:cubicBezTo>
                  <a:cubicBezTo>
                    <a:pt x="896" y="779"/>
                    <a:pt x="896" y="739"/>
                    <a:pt x="876" y="719"/>
                  </a:cubicBezTo>
                  <a:cubicBezTo>
                    <a:pt x="876" y="600"/>
                    <a:pt x="797" y="321"/>
                    <a:pt x="757" y="262"/>
                  </a:cubicBezTo>
                  <a:cubicBezTo>
                    <a:pt x="666" y="98"/>
                    <a:pt x="525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237625" y="3024575"/>
              <a:ext cx="14800" cy="14075"/>
            </a:xfrm>
            <a:custGeom>
              <a:avLst/>
              <a:gdLst/>
              <a:ahLst/>
              <a:cxnLst/>
              <a:rect l="l" t="t" r="r" b="b"/>
              <a:pathLst>
                <a:path w="592" h="563" extrusionOk="0">
                  <a:moveTo>
                    <a:pt x="238" y="1"/>
                  </a:moveTo>
                  <a:cubicBezTo>
                    <a:pt x="66" y="1"/>
                    <a:pt x="0" y="235"/>
                    <a:pt x="154" y="439"/>
                  </a:cubicBezTo>
                  <a:cubicBezTo>
                    <a:pt x="205" y="508"/>
                    <a:pt x="332" y="563"/>
                    <a:pt x="404" y="563"/>
                  </a:cubicBezTo>
                  <a:cubicBezTo>
                    <a:pt x="415" y="563"/>
                    <a:pt x="424" y="561"/>
                    <a:pt x="432" y="559"/>
                  </a:cubicBezTo>
                  <a:cubicBezTo>
                    <a:pt x="552" y="519"/>
                    <a:pt x="591" y="400"/>
                    <a:pt x="552" y="260"/>
                  </a:cubicBezTo>
                  <a:cubicBezTo>
                    <a:pt x="512" y="141"/>
                    <a:pt x="432" y="61"/>
                    <a:pt x="333" y="22"/>
                  </a:cubicBezTo>
                  <a:cubicBezTo>
                    <a:pt x="299" y="7"/>
                    <a:pt x="267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3209125" y="3062300"/>
              <a:ext cx="22900" cy="22025"/>
            </a:xfrm>
            <a:custGeom>
              <a:avLst/>
              <a:gdLst/>
              <a:ahLst/>
              <a:cxnLst/>
              <a:rect l="l" t="t" r="r" b="b"/>
              <a:pathLst>
                <a:path w="916" h="881" extrusionOk="0">
                  <a:moveTo>
                    <a:pt x="363" y="1"/>
                  </a:moveTo>
                  <a:cubicBezTo>
                    <a:pt x="122" y="1"/>
                    <a:pt x="0" y="200"/>
                    <a:pt x="100" y="482"/>
                  </a:cubicBezTo>
                  <a:cubicBezTo>
                    <a:pt x="159" y="641"/>
                    <a:pt x="279" y="781"/>
                    <a:pt x="438" y="840"/>
                  </a:cubicBezTo>
                  <a:cubicBezTo>
                    <a:pt x="499" y="868"/>
                    <a:pt x="559" y="881"/>
                    <a:pt x="613" y="881"/>
                  </a:cubicBezTo>
                  <a:cubicBezTo>
                    <a:pt x="717" y="881"/>
                    <a:pt x="804" y="832"/>
                    <a:pt x="856" y="741"/>
                  </a:cubicBezTo>
                  <a:cubicBezTo>
                    <a:pt x="896" y="681"/>
                    <a:pt x="916" y="562"/>
                    <a:pt x="896" y="462"/>
                  </a:cubicBezTo>
                  <a:cubicBezTo>
                    <a:pt x="856" y="283"/>
                    <a:pt x="677" y="64"/>
                    <a:pt x="518" y="25"/>
                  </a:cubicBezTo>
                  <a:cubicBezTo>
                    <a:pt x="462" y="8"/>
                    <a:pt x="410" y="1"/>
                    <a:pt x="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3205650" y="3094325"/>
              <a:ext cx="22350" cy="22600"/>
            </a:xfrm>
            <a:custGeom>
              <a:avLst/>
              <a:gdLst/>
              <a:ahLst/>
              <a:cxnLst/>
              <a:rect l="l" t="t" r="r" b="b"/>
              <a:pathLst>
                <a:path w="894" h="904" extrusionOk="0">
                  <a:moveTo>
                    <a:pt x="287" y="1"/>
                  </a:moveTo>
                  <a:cubicBezTo>
                    <a:pt x="225" y="1"/>
                    <a:pt x="166" y="22"/>
                    <a:pt x="119" y="57"/>
                  </a:cubicBezTo>
                  <a:cubicBezTo>
                    <a:pt x="80" y="97"/>
                    <a:pt x="60" y="116"/>
                    <a:pt x="40" y="216"/>
                  </a:cubicBezTo>
                  <a:cubicBezTo>
                    <a:pt x="0" y="495"/>
                    <a:pt x="159" y="753"/>
                    <a:pt x="398" y="873"/>
                  </a:cubicBezTo>
                  <a:cubicBezTo>
                    <a:pt x="451" y="894"/>
                    <a:pt x="502" y="904"/>
                    <a:pt x="549" y="904"/>
                  </a:cubicBezTo>
                  <a:cubicBezTo>
                    <a:pt x="764" y="904"/>
                    <a:pt x="894" y="696"/>
                    <a:pt x="796" y="435"/>
                  </a:cubicBezTo>
                  <a:cubicBezTo>
                    <a:pt x="736" y="256"/>
                    <a:pt x="597" y="116"/>
                    <a:pt x="418" y="37"/>
                  </a:cubicBezTo>
                  <a:cubicBezTo>
                    <a:pt x="376" y="12"/>
                    <a:pt x="331" y="1"/>
                    <a:pt x="2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182750" y="3155225"/>
              <a:ext cx="18425" cy="19500"/>
            </a:xfrm>
            <a:custGeom>
              <a:avLst/>
              <a:gdLst/>
              <a:ahLst/>
              <a:cxnLst/>
              <a:rect l="l" t="t" r="r" b="b"/>
              <a:pathLst>
                <a:path w="737" h="780" extrusionOk="0">
                  <a:moveTo>
                    <a:pt x="289" y="0"/>
                  </a:moveTo>
                  <a:cubicBezTo>
                    <a:pt x="190" y="0"/>
                    <a:pt x="107" y="40"/>
                    <a:pt x="80" y="108"/>
                  </a:cubicBezTo>
                  <a:cubicBezTo>
                    <a:pt x="80" y="128"/>
                    <a:pt x="61" y="187"/>
                    <a:pt x="41" y="227"/>
                  </a:cubicBezTo>
                  <a:cubicBezTo>
                    <a:pt x="1" y="347"/>
                    <a:pt x="61" y="546"/>
                    <a:pt x="180" y="665"/>
                  </a:cubicBezTo>
                  <a:cubicBezTo>
                    <a:pt x="264" y="740"/>
                    <a:pt x="345" y="780"/>
                    <a:pt x="420" y="780"/>
                  </a:cubicBezTo>
                  <a:cubicBezTo>
                    <a:pt x="505" y="780"/>
                    <a:pt x="584" y="730"/>
                    <a:pt x="657" y="625"/>
                  </a:cubicBezTo>
                  <a:cubicBezTo>
                    <a:pt x="717" y="526"/>
                    <a:pt x="737" y="466"/>
                    <a:pt x="717" y="366"/>
                  </a:cubicBezTo>
                  <a:cubicBezTo>
                    <a:pt x="697" y="227"/>
                    <a:pt x="578" y="88"/>
                    <a:pt x="439" y="28"/>
                  </a:cubicBezTo>
                  <a:cubicBezTo>
                    <a:pt x="388" y="9"/>
                    <a:pt x="337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165350" y="3033050"/>
              <a:ext cx="26875" cy="29250"/>
            </a:xfrm>
            <a:custGeom>
              <a:avLst/>
              <a:gdLst/>
              <a:ahLst/>
              <a:cxnLst/>
              <a:rect l="l" t="t" r="r" b="b"/>
              <a:pathLst>
                <a:path w="1075" h="1170" extrusionOk="0">
                  <a:moveTo>
                    <a:pt x="359" y="1"/>
                  </a:moveTo>
                  <a:cubicBezTo>
                    <a:pt x="160" y="1"/>
                    <a:pt x="20" y="140"/>
                    <a:pt x="20" y="359"/>
                  </a:cubicBezTo>
                  <a:cubicBezTo>
                    <a:pt x="0" y="538"/>
                    <a:pt x="40" y="657"/>
                    <a:pt x="140" y="817"/>
                  </a:cubicBezTo>
                  <a:cubicBezTo>
                    <a:pt x="239" y="976"/>
                    <a:pt x="339" y="1055"/>
                    <a:pt x="478" y="1115"/>
                  </a:cubicBezTo>
                  <a:cubicBezTo>
                    <a:pt x="558" y="1152"/>
                    <a:pt x="633" y="1169"/>
                    <a:pt x="702" y="1169"/>
                  </a:cubicBezTo>
                  <a:cubicBezTo>
                    <a:pt x="820" y="1169"/>
                    <a:pt x="920" y="1116"/>
                    <a:pt x="995" y="1016"/>
                  </a:cubicBezTo>
                  <a:cubicBezTo>
                    <a:pt x="1035" y="956"/>
                    <a:pt x="1055" y="916"/>
                    <a:pt x="1055" y="817"/>
                  </a:cubicBezTo>
                  <a:cubicBezTo>
                    <a:pt x="1075" y="697"/>
                    <a:pt x="1075" y="657"/>
                    <a:pt x="1035" y="558"/>
                  </a:cubicBezTo>
                  <a:cubicBezTo>
                    <a:pt x="995" y="419"/>
                    <a:pt x="896" y="260"/>
                    <a:pt x="796" y="160"/>
                  </a:cubicBezTo>
                  <a:cubicBezTo>
                    <a:pt x="677" y="61"/>
                    <a:pt x="498" y="1"/>
                    <a:pt x="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150425" y="3082275"/>
              <a:ext cx="25900" cy="26450"/>
            </a:xfrm>
            <a:custGeom>
              <a:avLst/>
              <a:gdLst/>
              <a:ahLst/>
              <a:cxnLst/>
              <a:rect l="l" t="t" r="r" b="b"/>
              <a:pathLst>
                <a:path w="1036" h="1058" extrusionOk="0">
                  <a:moveTo>
                    <a:pt x="431" y="0"/>
                  </a:moveTo>
                  <a:cubicBezTo>
                    <a:pt x="420" y="0"/>
                    <a:pt x="409" y="1"/>
                    <a:pt x="398" y="2"/>
                  </a:cubicBezTo>
                  <a:cubicBezTo>
                    <a:pt x="319" y="2"/>
                    <a:pt x="160" y="81"/>
                    <a:pt x="100" y="181"/>
                  </a:cubicBezTo>
                  <a:cubicBezTo>
                    <a:pt x="1" y="300"/>
                    <a:pt x="20" y="519"/>
                    <a:pt x="120" y="718"/>
                  </a:cubicBezTo>
                  <a:cubicBezTo>
                    <a:pt x="233" y="906"/>
                    <a:pt x="451" y="1058"/>
                    <a:pt x="626" y="1058"/>
                  </a:cubicBezTo>
                  <a:cubicBezTo>
                    <a:pt x="637" y="1058"/>
                    <a:pt x="647" y="1057"/>
                    <a:pt x="657" y="1056"/>
                  </a:cubicBezTo>
                  <a:cubicBezTo>
                    <a:pt x="757" y="1036"/>
                    <a:pt x="796" y="1016"/>
                    <a:pt x="896" y="917"/>
                  </a:cubicBezTo>
                  <a:cubicBezTo>
                    <a:pt x="995" y="837"/>
                    <a:pt x="1015" y="778"/>
                    <a:pt x="1035" y="658"/>
                  </a:cubicBezTo>
                  <a:cubicBezTo>
                    <a:pt x="1035" y="579"/>
                    <a:pt x="1035" y="519"/>
                    <a:pt x="1015" y="459"/>
                  </a:cubicBezTo>
                  <a:cubicBezTo>
                    <a:pt x="920" y="212"/>
                    <a:pt x="679" y="0"/>
                    <a:pt x="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</p:spTree>
    <p:extLst>
      <p:ext uri="{BB962C8B-B14F-4D97-AF65-F5344CB8AC3E}">
        <p14:creationId xmlns:p14="http://schemas.microsoft.com/office/powerpoint/2010/main" val="9082797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6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237" name="Google Shape;237;p6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275" name="Google Shape;275;p6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276" name="Google Shape;276;p6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280" name="Google Shape;280;p6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281" name="Google Shape;281;p6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284" name="Google Shape;284;p6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285" name="Google Shape;285;p6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288" name="Google Shape;288;p6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290" name="Google Shape;290;p6"/>
          <p:cNvSpPr txBox="1">
            <a:spLocks noGrp="1"/>
          </p:cNvSpPr>
          <p:nvPr>
            <p:ph type="title"/>
          </p:nvPr>
        </p:nvSpPr>
        <p:spPr>
          <a:xfrm>
            <a:off x="1024000" y="1132895"/>
            <a:ext cx="10956800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10812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7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293" name="Google Shape;293;p7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294" name="Google Shape;294;p7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6" name="Google Shape;306;p7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7" name="Google Shape;307;p7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6" name="Google Shape;316;p7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7" name="Google Shape;317;p7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331" name="Google Shape;331;p7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332" name="Google Shape;332;p7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336" name="Google Shape;336;p7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337" name="Google Shape;337;p7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340" name="Google Shape;340;p7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341" name="Google Shape;341;p7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344" name="Google Shape;344;p7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346" name="Google Shape;346;p7"/>
          <p:cNvSpPr txBox="1">
            <a:spLocks noGrp="1"/>
          </p:cNvSpPr>
          <p:nvPr>
            <p:ph type="title"/>
          </p:nvPr>
        </p:nvSpPr>
        <p:spPr>
          <a:xfrm>
            <a:off x="1024000" y="1804385"/>
            <a:ext cx="6470400" cy="2090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12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body" idx="1"/>
          </p:nvPr>
        </p:nvSpPr>
        <p:spPr>
          <a:xfrm>
            <a:off x="1024000" y="3895147"/>
            <a:ext cx="6470400" cy="4131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44" lvl="0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300489" lvl="1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950732" lvl="2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2600976" lvl="3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3251221" lvl="4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3901465" lvl="5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4551708" lvl="6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5201952" lvl="7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5852197" lvl="8" indent="-43349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8" name="Google Shape;348;p7"/>
          <p:cNvSpPr>
            <a:spLocks noGrp="1"/>
          </p:cNvSpPr>
          <p:nvPr>
            <p:ph type="pic" idx="2"/>
          </p:nvPr>
        </p:nvSpPr>
        <p:spPr>
          <a:xfrm>
            <a:off x="8023253" y="2894222"/>
            <a:ext cx="3901440" cy="520192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3033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8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351" name="Google Shape;351;p8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352" name="Google Shape;352;p8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4" name="Google Shape;354;p8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5" name="Google Shape;355;p8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6" name="Google Shape;356;p8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7" name="Google Shape;357;p8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0" name="Google Shape;360;p8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1" name="Google Shape;361;p8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389" name="Google Shape;389;p8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390" name="Google Shape;390;p8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394" name="Google Shape;394;p8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395" name="Google Shape;395;p8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398" name="Google Shape;398;p8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399" name="Google Shape;399;p8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402" name="Google Shape;402;p8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404" name="Google Shape;404;p8"/>
          <p:cNvSpPr txBox="1">
            <a:spLocks noGrp="1"/>
          </p:cNvSpPr>
          <p:nvPr>
            <p:ph type="title"/>
          </p:nvPr>
        </p:nvSpPr>
        <p:spPr>
          <a:xfrm>
            <a:off x="1060952" y="2478649"/>
            <a:ext cx="9056427" cy="47963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34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7528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9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407" name="Google Shape;407;p9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408" name="Google Shape;408;p9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09" name="Google Shape;409;p9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0" name="Google Shape;410;p9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0" name="Google Shape;420;p9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1" name="Google Shape;421;p9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445" name="Google Shape;445;p9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446" name="Google Shape;446;p9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grpSp>
        <p:nvGrpSpPr>
          <p:cNvPr id="450" name="Google Shape;450;p9"/>
          <p:cNvGrpSpPr/>
          <p:nvPr/>
        </p:nvGrpSpPr>
        <p:grpSpPr>
          <a:xfrm>
            <a:off x="402445" y="256238"/>
            <a:ext cx="12208222" cy="8876942"/>
            <a:chOff x="282969" y="135125"/>
            <a:chExt cx="8583906" cy="4681200"/>
          </a:xfrm>
        </p:grpSpPr>
        <p:sp>
          <p:nvSpPr>
            <p:cNvPr id="451" name="Google Shape;451;p9"/>
            <p:cNvSpPr/>
            <p:nvPr/>
          </p:nvSpPr>
          <p:spPr>
            <a:xfrm>
              <a:off x="282975" y="618125"/>
              <a:ext cx="8583900" cy="4198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282969" y="135125"/>
              <a:ext cx="8583900" cy="346800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282975" y="481925"/>
              <a:ext cx="8583900" cy="1362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grpSp>
          <p:nvGrpSpPr>
            <p:cNvPr id="454" name="Google Shape;454;p9"/>
            <p:cNvGrpSpPr/>
            <p:nvPr/>
          </p:nvGrpSpPr>
          <p:grpSpPr>
            <a:xfrm>
              <a:off x="7873543" y="253492"/>
              <a:ext cx="550286" cy="143252"/>
              <a:chOff x="4742261" y="1255600"/>
              <a:chExt cx="261022" cy="67950"/>
            </a:xfrm>
          </p:grpSpPr>
          <p:sp>
            <p:nvSpPr>
              <p:cNvPr id="455" name="Google Shape;455;p9"/>
              <p:cNvSpPr/>
              <p:nvPr/>
            </p:nvSpPr>
            <p:spPr>
              <a:xfrm>
                <a:off x="4923183" y="1272900"/>
                <a:ext cx="8010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360" fill="none" extrusionOk="0">
                    <a:moveTo>
                      <a:pt x="0" y="1"/>
                    </a:moveTo>
                    <a:lnTo>
                      <a:pt x="1615" y="1359"/>
                    </a:lnTo>
                    <a:lnTo>
                      <a:pt x="3204" y="1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4776211" y="1255600"/>
                <a:ext cx="2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18" fill="none" extrusionOk="0">
                    <a:moveTo>
                      <a:pt x="0" y="1"/>
                    </a:moveTo>
                    <a:lnTo>
                      <a:pt x="0" y="2718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4742261" y="1289575"/>
                <a:ext cx="68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43" h="1" fill="none" extrusionOk="0">
                    <a:moveTo>
                      <a:pt x="2742" y="0"/>
                    </a:moveTo>
                    <a:lnTo>
                      <a:pt x="0" y="0"/>
                    </a:lnTo>
                  </a:path>
                </a:pathLst>
              </a:custGeom>
              <a:noFill/>
              <a:ln w="15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sp>
          <p:nvSpPr>
            <p:cNvPr id="458" name="Google Shape;458;p9"/>
            <p:cNvSpPr/>
            <p:nvPr/>
          </p:nvSpPr>
          <p:spPr>
            <a:xfrm>
              <a:off x="1380725" y="142600"/>
              <a:ext cx="1506000" cy="339300"/>
            </a:xfrm>
            <a:prstGeom prst="round2SameRect">
              <a:avLst>
                <a:gd name="adj1" fmla="val 31690"/>
                <a:gd name="adj2" fmla="val 0"/>
              </a:avLst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396775" y="376525"/>
              <a:ext cx="1474200" cy="1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60"/>
            </a:p>
          </p:txBody>
        </p:sp>
      </p:grpSp>
      <p:sp>
        <p:nvSpPr>
          <p:cNvPr id="460" name="Google Shape;460;p9"/>
          <p:cNvSpPr txBox="1">
            <a:spLocks noGrp="1"/>
          </p:cNvSpPr>
          <p:nvPr>
            <p:ph type="title"/>
          </p:nvPr>
        </p:nvSpPr>
        <p:spPr>
          <a:xfrm>
            <a:off x="1237085" y="2452100"/>
            <a:ext cx="6629120" cy="1596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1" name="Google Shape;461;p9"/>
          <p:cNvSpPr txBox="1">
            <a:spLocks noGrp="1"/>
          </p:cNvSpPr>
          <p:nvPr>
            <p:ph type="subTitle" idx="1"/>
          </p:nvPr>
        </p:nvSpPr>
        <p:spPr>
          <a:xfrm>
            <a:off x="1237155" y="4112309"/>
            <a:ext cx="6629120" cy="31891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27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46543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0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10"/>
          <p:cNvSpPr txBox="1">
            <a:spLocks noGrp="1"/>
          </p:cNvSpPr>
          <p:nvPr>
            <p:ph type="title"/>
          </p:nvPr>
        </p:nvSpPr>
        <p:spPr>
          <a:xfrm>
            <a:off x="8386418" y="5903171"/>
            <a:ext cx="3601493" cy="1970631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90988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11"/>
          <p:cNvGrpSpPr/>
          <p:nvPr/>
        </p:nvGrpSpPr>
        <p:grpSpPr>
          <a:xfrm>
            <a:off x="1" y="-162559"/>
            <a:ext cx="13085633" cy="10121482"/>
            <a:chOff x="0" y="-85725"/>
            <a:chExt cx="9200836" cy="5337500"/>
          </a:xfrm>
        </p:grpSpPr>
        <p:grpSp>
          <p:nvGrpSpPr>
            <p:cNvPr id="467" name="Google Shape;467;p11"/>
            <p:cNvGrpSpPr/>
            <p:nvPr/>
          </p:nvGrpSpPr>
          <p:grpSpPr>
            <a:xfrm>
              <a:off x="0" y="-85725"/>
              <a:ext cx="9200836" cy="5337500"/>
              <a:chOff x="-204650" y="178500"/>
              <a:chExt cx="9200836" cy="5337500"/>
            </a:xfrm>
          </p:grpSpPr>
          <p:sp>
            <p:nvSpPr>
              <p:cNvPr id="468" name="Google Shape;468;p11"/>
              <p:cNvSpPr/>
              <p:nvPr/>
            </p:nvSpPr>
            <p:spPr>
              <a:xfrm>
                <a:off x="36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69" name="Google Shape;469;p11"/>
              <p:cNvSpPr/>
              <p:nvPr/>
            </p:nvSpPr>
            <p:spPr>
              <a:xfrm>
                <a:off x="3957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0" name="Google Shape;470;p11"/>
              <p:cNvSpPr/>
              <p:nvPr/>
            </p:nvSpPr>
            <p:spPr>
              <a:xfrm>
                <a:off x="7539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1" name="Google Shape;471;p11"/>
              <p:cNvSpPr/>
              <p:nvPr/>
            </p:nvSpPr>
            <p:spPr>
              <a:xfrm>
                <a:off x="11121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2" name="Google Shape;472;p11"/>
              <p:cNvSpPr/>
              <p:nvPr/>
            </p:nvSpPr>
            <p:spPr>
              <a:xfrm>
                <a:off x="1470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3" name="Google Shape;473;p11"/>
              <p:cNvSpPr/>
              <p:nvPr/>
            </p:nvSpPr>
            <p:spPr>
              <a:xfrm>
                <a:off x="18278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4" name="Google Shape;474;p11"/>
              <p:cNvSpPr/>
              <p:nvPr/>
            </p:nvSpPr>
            <p:spPr>
              <a:xfrm>
                <a:off x="2186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5" name="Google Shape;475;p11"/>
              <p:cNvSpPr/>
              <p:nvPr/>
            </p:nvSpPr>
            <p:spPr>
              <a:xfrm>
                <a:off x="25441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6" name="Google Shape;476;p11"/>
              <p:cNvSpPr/>
              <p:nvPr/>
            </p:nvSpPr>
            <p:spPr>
              <a:xfrm>
                <a:off x="29030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7" name="Google Shape;477;p11"/>
              <p:cNvSpPr/>
              <p:nvPr/>
            </p:nvSpPr>
            <p:spPr>
              <a:xfrm>
                <a:off x="326055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8" name="Google Shape;478;p11"/>
              <p:cNvSpPr/>
              <p:nvPr/>
            </p:nvSpPr>
            <p:spPr>
              <a:xfrm>
                <a:off x="36187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79" name="Google Shape;479;p11"/>
              <p:cNvSpPr/>
              <p:nvPr/>
            </p:nvSpPr>
            <p:spPr>
              <a:xfrm>
                <a:off x="3976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0" name="Google Shape;480;p11"/>
              <p:cNvSpPr/>
              <p:nvPr/>
            </p:nvSpPr>
            <p:spPr>
              <a:xfrm>
                <a:off x="4335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1" name="Google Shape;481;p11"/>
              <p:cNvSpPr/>
              <p:nvPr/>
            </p:nvSpPr>
            <p:spPr>
              <a:xfrm>
                <a:off x="46932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2" name="Google Shape;482;p11"/>
              <p:cNvSpPr/>
              <p:nvPr/>
            </p:nvSpPr>
            <p:spPr>
              <a:xfrm>
                <a:off x="5050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54096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4" name="Google Shape;484;p11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5" name="Google Shape;485;p11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6" name="Google Shape;486;p11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7" name="Google Shape;487;p11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8" name="Google Shape;488;p11"/>
              <p:cNvSpPr/>
              <p:nvPr/>
            </p:nvSpPr>
            <p:spPr>
              <a:xfrm>
                <a:off x="71999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755807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-204650" y="53455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-204650" y="49879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-204650" y="46317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3" name="Google Shape;493;p11"/>
              <p:cNvSpPr/>
              <p:nvPr/>
            </p:nvSpPr>
            <p:spPr>
              <a:xfrm>
                <a:off x="-204650" y="42748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4" name="Google Shape;494;p11"/>
              <p:cNvSpPr/>
              <p:nvPr/>
            </p:nvSpPr>
            <p:spPr>
              <a:xfrm>
                <a:off x="-204650" y="39179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5" name="Google Shape;495;p11"/>
              <p:cNvSpPr/>
              <p:nvPr/>
            </p:nvSpPr>
            <p:spPr>
              <a:xfrm>
                <a:off x="-204650" y="35610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6" name="Google Shape;496;p11"/>
              <p:cNvSpPr/>
              <p:nvPr/>
            </p:nvSpPr>
            <p:spPr>
              <a:xfrm>
                <a:off x="-204650" y="32047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7" name="Google Shape;497;p11"/>
              <p:cNvSpPr/>
              <p:nvPr/>
            </p:nvSpPr>
            <p:spPr>
              <a:xfrm>
                <a:off x="-204650" y="284722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8" name="Google Shape;498;p11"/>
              <p:cNvSpPr/>
              <p:nvPr/>
            </p:nvSpPr>
            <p:spPr>
              <a:xfrm>
                <a:off x="-204650" y="248970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-204650" y="21334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-204650" y="17765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1" name="Google Shape;501;p11"/>
              <p:cNvSpPr/>
              <p:nvPr/>
            </p:nvSpPr>
            <p:spPr>
              <a:xfrm>
                <a:off x="-204650" y="14202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2" name="Google Shape;502;p11"/>
              <p:cNvSpPr/>
              <p:nvPr/>
            </p:nvSpPr>
            <p:spPr>
              <a:xfrm>
                <a:off x="-204650" y="10627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3" name="Google Shape;503;p11"/>
              <p:cNvSpPr/>
              <p:nvPr/>
            </p:nvSpPr>
            <p:spPr>
              <a:xfrm>
                <a:off x="-204650" y="706475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1"/>
                    </a:moveTo>
                    <a:lnTo>
                      <a:pt x="1" y="1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4" name="Google Shape;504;p11"/>
              <p:cNvSpPr/>
              <p:nvPr/>
            </p:nvSpPr>
            <p:spPr>
              <a:xfrm>
                <a:off x="-204650" y="348950"/>
                <a:ext cx="920083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0224" h="1" fill="none" extrusionOk="0">
                    <a:moveTo>
                      <a:pt x="320223" y="0"/>
                    </a:moveTo>
                    <a:lnTo>
                      <a:pt x="1" y="0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8112025" y="-85725"/>
              <a:ext cx="1073925" cy="5337500"/>
              <a:chOff x="5767800" y="178500"/>
              <a:chExt cx="1073925" cy="5337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57678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6126000" y="178500"/>
                <a:ext cx="0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h="213500" fill="none" extrusionOk="0">
                    <a:moveTo>
                      <a:pt x="0" y="1"/>
                    </a:moveTo>
                    <a:lnTo>
                      <a:pt x="0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6483525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6841700" y="178500"/>
                <a:ext cx="25" cy="5337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13500" fill="none" extrusionOk="0">
                    <a:moveTo>
                      <a:pt x="1" y="1"/>
                    </a:moveTo>
                    <a:lnTo>
                      <a:pt x="1" y="213499"/>
                    </a:lnTo>
                  </a:path>
                </a:pathLst>
              </a:custGeom>
              <a:noFill/>
              <a:ln w="5775" cap="flat" cmpd="sng">
                <a:solidFill>
                  <a:schemeClr val="lt2"/>
                </a:solidFill>
                <a:prstDash val="solid"/>
                <a:miter lim="256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60"/>
              </a:p>
            </p:txBody>
          </p:sp>
        </p:grpSp>
      </p:grp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>
            <a:off x="3225934" y="3255371"/>
            <a:ext cx="6565120" cy="2430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24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654"/>
            </a:lvl9pPr>
          </a:lstStyle>
          <a:p>
            <a:r>
              <a:t>xx%</a:t>
            </a:r>
          </a:p>
        </p:txBody>
      </p:sp>
      <p:sp>
        <p:nvSpPr>
          <p:cNvPr id="511" name="Google Shape;511;p11"/>
          <p:cNvSpPr txBox="1">
            <a:spLocks noGrp="1"/>
          </p:cNvSpPr>
          <p:nvPr>
            <p:ph type="subTitle" idx="1"/>
          </p:nvPr>
        </p:nvSpPr>
        <p:spPr>
          <a:xfrm>
            <a:off x="3225934" y="6039467"/>
            <a:ext cx="6565120" cy="879502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12597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8579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213227" y="983124"/>
            <a:ext cx="11033156" cy="8419301"/>
            <a:chOff x="329117" y="143471"/>
            <a:chExt cx="8485767" cy="4856559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9401053" y="7784178"/>
            <a:ext cx="282034" cy="40560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1" name="Google Shape;21;p2"/>
          <p:cNvSpPr/>
          <p:nvPr/>
        </p:nvSpPr>
        <p:spPr>
          <a:xfrm>
            <a:off x="2296159" y="7639423"/>
            <a:ext cx="483314" cy="69507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22" name="Google Shape;22;p2"/>
          <p:cNvGrpSpPr/>
          <p:nvPr/>
        </p:nvGrpSpPr>
        <p:grpSpPr>
          <a:xfrm>
            <a:off x="-803770" y="6337615"/>
            <a:ext cx="2742507" cy="4262751"/>
            <a:chOff x="-717551" y="3189701"/>
            <a:chExt cx="1928325" cy="2247935"/>
          </a:xfrm>
        </p:grpSpPr>
        <p:sp>
          <p:nvSpPr>
            <p:cNvPr id="23" name="Google Shape;23;p2"/>
            <p:cNvSpPr/>
            <p:nvPr/>
          </p:nvSpPr>
          <p:spPr>
            <a:xfrm>
              <a:off x="-712863" y="3488056"/>
              <a:ext cx="1180775" cy="1913025"/>
            </a:xfrm>
            <a:custGeom>
              <a:avLst/>
              <a:gdLst/>
              <a:ahLst/>
              <a:cxnLst/>
              <a:rect l="l" t="t" r="r" b="b"/>
              <a:pathLst>
                <a:path w="21158" h="34279" extrusionOk="0">
                  <a:moveTo>
                    <a:pt x="0" y="0"/>
                  </a:moveTo>
                  <a:cubicBezTo>
                    <a:pt x="322" y="13526"/>
                    <a:pt x="8418" y="26039"/>
                    <a:pt x="16228" y="34278"/>
                  </a:cubicBezTo>
                  <a:lnTo>
                    <a:pt x="21158" y="33385"/>
                  </a:lnTo>
                  <a:cubicBezTo>
                    <a:pt x="18264" y="19467"/>
                    <a:pt x="9954" y="75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17551" y="3483647"/>
              <a:ext cx="1189425" cy="1922066"/>
            </a:xfrm>
            <a:custGeom>
              <a:avLst/>
              <a:gdLst/>
              <a:ahLst/>
              <a:cxnLst/>
              <a:rect l="l" t="t" r="r" b="b"/>
              <a:pathLst>
                <a:path w="21313" h="34441" extrusionOk="0">
                  <a:moveTo>
                    <a:pt x="156" y="234"/>
                  </a:moveTo>
                  <a:lnTo>
                    <a:pt x="156" y="234"/>
                  </a:lnTo>
                  <a:cubicBezTo>
                    <a:pt x="10776" y="8295"/>
                    <a:pt x="18420" y="20379"/>
                    <a:pt x="21158" y="33405"/>
                  </a:cubicBezTo>
                  <a:lnTo>
                    <a:pt x="16336" y="34286"/>
                  </a:lnTo>
                  <a:cubicBezTo>
                    <a:pt x="11597" y="29273"/>
                    <a:pt x="608" y="15998"/>
                    <a:pt x="156" y="234"/>
                  </a:cubicBezTo>
                  <a:close/>
                  <a:moveTo>
                    <a:pt x="82" y="0"/>
                  </a:moveTo>
                  <a:cubicBezTo>
                    <a:pt x="70" y="0"/>
                    <a:pt x="58" y="3"/>
                    <a:pt x="48" y="8"/>
                  </a:cubicBezTo>
                  <a:cubicBezTo>
                    <a:pt x="25" y="20"/>
                    <a:pt x="1" y="56"/>
                    <a:pt x="1" y="79"/>
                  </a:cubicBezTo>
                  <a:cubicBezTo>
                    <a:pt x="156" y="6294"/>
                    <a:pt x="1941" y="12736"/>
                    <a:pt x="5323" y="19236"/>
                  </a:cubicBezTo>
                  <a:cubicBezTo>
                    <a:pt x="8788" y="25892"/>
                    <a:pt x="13181" y="31166"/>
                    <a:pt x="16265" y="34417"/>
                  </a:cubicBezTo>
                  <a:cubicBezTo>
                    <a:pt x="16277" y="34429"/>
                    <a:pt x="16289" y="34441"/>
                    <a:pt x="16312" y="34441"/>
                  </a:cubicBezTo>
                  <a:lnTo>
                    <a:pt x="16324" y="34441"/>
                  </a:lnTo>
                  <a:lnTo>
                    <a:pt x="21253" y="33536"/>
                  </a:lnTo>
                  <a:cubicBezTo>
                    <a:pt x="21277" y="33536"/>
                    <a:pt x="21289" y="33524"/>
                    <a:pt x="21301" y="33512"/>
                  </a:cubicBezTo>
                  <a:cubicBezTo>
                    <a:pt x="21313" y="33488"/>
                    <a:pt x="21313" y="33476"/>
                    <a:pt x="21313" y="33452"/>
                  </a:cubicBezTo>
                  <a:cubicBezTo>
                    <a:pt x="19908" y="26725"/>
                    <a:pt x="17241" y="20284"/>
                    <a:pt x="13371" y="14331"/>
                  </a:cubicBezTo>
                  <a:cubicBezTo>
                    <a:pt x="9776" y="8795"/>
                    <a:pt x="5192" y="3842"/>
                    <a:pt x="120" y="20"/>
                  </a:cubicBezTo>
                  <a:cubicBezTo>
                    <a:pt x="113" y="6"/>
                    <a:pt x="9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17551" y="3483814"/>
              <a:ext cx="1056548" cy="1896004"/>
            </a:xfrm>
            <a:custGeom>
              <a:avLst/>
              <a:gdLst/>
              <a:ahLst/>
              <a:cxnLst/>
              <a:rect l="l" t="t" r="r" b="b"/>
              <a:pathLst>
                <a:path w="18932" h="33974" extrusionOk="0">
                  <a:moveTo>
                    <a:pt x="77" y="0"/>
                  </a:moveTo>
                  <a:cubicBezTo>
                    <a:pt x="67" y="0"/>
                    <a:pt x="57" y="2"/>
                    <a:pt x="48" y="5"/>
                  </a:cubicBezTo>
                  <a:cubicBezTo>
                    <a:pt x="13" y="29"/>
                    <a:pt x="1" y="76"/>
                    <a:pt x="13" y="112"/>
                  </a:cubicBezTo>
                  <a:cubicBezTo>
                    <a:pt x="6644" y="12756"/>
                    <a:pt x="13312" y="24770"/>
                    <a:pt x="18789" y="33938"/>
                  </a:cubicBezTo>
                  <a:cubicBezTo>
                    <a:pt x="18801" y="33961"/>
                    <a:pt x="18825" y="33973"/>
                    <a:pt x="18848" y="33973"/>
                  </a:cubicBezTo>
                  <a:cubicBezTo>
                    <a:pt x="18860" y="33973"/>
                    <a:pt x="18872" y="33973"/>
                    <a:pt x="18884" y="33961"/>
                  </a:cubicBezTo>
                  <a:cubicBezTo>
                    <a:pt x="18920" y="33950"/>
                    <a:pt x="18932" y="33902"/>
                    <a:pt x="18908" y="33866"/>
                  </a:cubicBezTo>
                  <a:cubicBezTo>
                    <a:pt x="13443" y="24698"/>
                    <a:pt x="6775" y="12685"/>
                    <a:pt x="144" y="41"/>
                  </a:cubicBezTo>
                  <a:cubicBezTo>
                    <a:pt x="135" y="14"/>
                    <a:pt x="10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698911" y="3628750"/>
              <a:ext cx="167478" cy="178975"/>
            </a:xfrm>
            <a:custGeom>
              <a:avLst/>
              <a:gdLst/>
              <a:ahLst/>
              <a:cxnLst/>
              <a:rect l="l" t="t" r="r" b="b"/>
              <a:pathLst>
                <a:path w="3001" h="3207" extrusionOk="0">
                  <a:moveTo>
                    <a:pt x="2917" y="0"/>
                  </a:moveTo>
                  <a:cubicBezTo>
                    <a:pt x="2881" y="0"/>
                    <a:pt x="2856" y="22"/>
                    <a:pt x="2846" y="51"/>
                  </a:cubicBezTo>
                  <a:cubicBezTo>
                    <a:pt x="2620" y="956"/>
                    <a:pt x="2548" y="1920"/>
                    <a:pt x="2643" y="2980"/>
                  </a:cubicBezTo>
                  <a:cubicBezTo>
                    <a:pt x="1560" y="2206"/>
                    <a:pt x="762" y="1742"/>
                    <a:pt x="107" y="1516"/>
                  </a:cubicBezTo>
                  <a:cubicBezTo>
                    <a:pt x="101" y="1513"/>
                    <a:pt x="94" y="1512"/>
                    <a:pt x="87" y="1512"/>
                  </a:cubicBezTo>
                  <a:cubicBezTo>
                    <a:pt x="56" y="1512"/>
                    <a:pt x="22" y="1534"/>
                    <a:pt x="12" y="1563"/>
                  </a:cubicBezTo>
                  <a:cubicBezTo>
                    <a:pt x="0" y="1599"/>
                    <a:pt x="24" y="1647"/>
                    <a:pt x="60" y="1658"/>
                  </a:cubicBezTo>
                  <a:cubicBezTo>
                    <a:pt x="715" y="1897"/>
                    <a:pt x="1560" y="2385"/>
                    <a:pt x="2691" y="3194"/>
                  </a:cubicBezTo>
                  <a:cubicBezTo>
                    <a:pt x="2703" y="3206"/>
                    <a:pt x="2715" y="3206"/>
                    <a:pt x="2739" y="3206"/>
                  </a:cubicBezTo>
                  <a:cubicBezTo>
                    <a:pt x="2750" y="3206"/>
                    <a:pt x="2762" y="3206"/>
                    <a:pt x="2774" y="3194"/>
                  </a:cubicBezTo>
                  <a:cubicBezTo>
                    <a:pt x="2798" y="3182"/>
                    <a:pt x="2810" y="3159"/>
                    <a:pt x="2810" y="3123"/>
                  </a:cubicBezTo>
                  <a:cubicBezTo>
                    <a:pt x="2691" y="2016"/>
                    <a:pt x="2750" y="1027"/>
                    <a:pt x="2989" y="87"/>
                  </a:cubicBezTo>
                  <a:cubicBezTo>
                    <a:pt x="3001" y="51"/>
                    <a:pt x="2977" y="15"/>
                    <a:pt x="2941" y="3"/>
                  </a:cubicBezTo>
                  <a:cubicBezTo>
                    <a:pt x="2933" y="1"/>
                    <a:pt x="2924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639811" y="3779100"/>
              <a:ext cx="273178" cy="354210"/>
            </a:xfrm>
            <a:custGeom>
              <a:avLst/>
              <a:gdLst/>
              <a:ahLst/>
              <a:cxnLst/>
              <a:rect l="l" t="t" r="r" b="b"/>
              <a:pathLst>
                <a:path w="4895" h="6347" extrusionOk="0">
                  <a:moveTo>
                    <a:pt x="4704" y="0"/>
                  </a:moveTo>
                  <a:cubicBezTo>
                    <a:pt x="4668" y="0"/>
                    <a:pt x="4632" y="24"/>
                    <a:pt x="4632" y="72"/>
                  </a:cubicBezTo>
                  <a:cubicBezTo>
                    <a:pt x="4466" y="2215"/>
                    <a:pt x="4489" y="4179"/>
                    <a:pt x="4716" y="6061"/>
                  </a:cubicBezTo>
                  <a:cubicBezTo>
                    <a:pt x="3454" y="4846"/>
                    <a:pt x="1751" y="4346"/>
                    <a:pt x="108" y="3989"/>
                  </a:cubicBezTo>
                  <a:cubicBezTo>
                    <a:pt x="100" y="3987"/>
                    <a:pt x="92" y="3986"/>
                    <a:pt x="85" y="3986"/>
                  </a:cubicBezTo>
                  <a:cubicBezTo>
                    <a:pt x="49" y="3986"/>
                    <a:pt x="23" y="4009"/>
                    <a:pt x="13" y="4048"/>
                  </a:cubicBezTo>
                  <a:cubicBezTo>
                    <a:pt x="1" y="4084"/>
                    <a:pt x="37" y="4120"/>
                    <a:pt x="72" y="4132"/>
                  </a:cubicBezTo>
                  <a:cubicBezTo>
                    <a:pt x="1763" y="4501"/>
                    <a:pt x="3501" y="5025"/>
                    <a:pt x="4751" y="6322"/>
                  </a:cubicBezTo>
                  <a:cubicBezTo>
                    <a:pt x="4775" y="6334"/>
                    <a:pt x="4787" y="6346"/>
                    <a:pt x="4811" y="6346"/>
                  </a:cubicBezTo>
                  <a:cubicBezTo>
                    <a:pt x="4823" y="6346"/>
                    <a:pt x="4835" y="6334"/>
                    <a:pt x="4847" y="6334"/>
                  </a:cubicBezTo>
                  <a:cubicBezTo>
                    <a:pt x="4870" y="6322"/>
                    <a:pt x="4894" y="6287"/>
                    <a:pt x="4882" y="6263"/>
                  </a:cubicBezTo>
                  <a:cubicBezTo>
                    <a:pt x="4644" y="4322"/>
                    <a:pt x="4609" y="2298"/>
                    <a:pt x="4775" y="84"/>
                  </a:cubicBezTo>
                  <a:cubicBezTo>
                    <a:pt x="4775" y="36"/>
                    <a:pt x="4751" y="0"/>
                    <a:pt x="47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07546" y="4113954"/>
              <a:ext cx="420621" cy="455891"/>
            </a:xfrm>
            <a:custGeom>
              <a:avLst/>
              <a:gdLst/>
              <a:ahLst/>
              <a:cxnLst/>
              <a:rect l="l" t="t" r="r" b="b"/>
              <a:pathLst>
                <a:path w="7537" h="8169" extrusionOk="0">
                  <a:moveTo>
                    <a:pt x="7477" y="1"/>
                  </a:moveTo>
                  <a:cubicBezTo>
                    <a:pt x="7442" y="1"/>
                    <a:pt x="7394" y="25"/>
                    <a:pt x="7382" y="61"/>
                  </a:cubicBezTo>
                  <a:cubicBezTo>
                    <a:pt x="6870" y="2358"/>
                    <a:pt x="6632" y="4942"/>
                    <a:pt x="6668" y="7931"/>
                  </a:cubicBezTo>
                  <a:cubicBezTo>
                    <a:pt x="5084" y="6704"/>
                    <a:pt x="2989" y="5645"/>
                    <a:pt x="107" y="4609"/>
                  </a:cubicBezTo>
                  <a:cubicBezTo>
                    <a:pt x="101" y="4607"/>
                    <a:pt x="94" y="4606"/>
                    <a:pt x="87" y="4606"/>
                  </a:cubicBezTo>
                  <a:cubicBezTo>
                    <a:pt x="56" y="4606"/>
                    <a:pt x="22" y="4627"/>
                    <a:pt x="12" y="4656"/>
                  </a:cubicBezTo>
                  <a:cubicBezTo>
                    <a:pt x="0" y="4692"/>
                    <a:pt x="12" y="4740"/>
                    <a:pt x="60" y="4752"/>
                  </a:cubicBezTo>
                  <a:cubicBezTo>
                    <a:pt x="3001" y="5799"/>
                    <a:pt x="5108" y="6883"/>
                    <a:pt x="6691" y="8145"/>
                  </a:cubicBezTo>
                  <a:cubicBezTo>
                    <a:pt x="6703" y="8157"/>
                    <a:pt x="6727" y="8169"/>
                    <a:pt x="6739" y="8169"/>
                  </a:cubicBezTo>
                  <a:cubicBezTo>
                    <a:pt x="6751" y="8169"/>
                    <a:pt x="6763" y="8157"/>
                    <a:pt x="6775" y="8157"/>
                  </a:cubicBezTo>
                  <a:cubicBezTo>
                    <a:pt x="6799" y="8145"/>
                    <a:pt x="6811" y="8121"/>
                    <a:pt x="6811" y="8085"/>
                  </a:cubicBezTo>
                  <a:cubicBezTo>
                    <a:pt x="6775" y="5037"/>
                    <a:pt x="7001" y="2418"/>
                    <a:pt x="7537" y="96"/>
                  </a:cubicBezTo>
                  <a:cubicBezTo>
                    <a:pt x="7537" y="49"/>
                    <a:pt x="7513" y="13"/>
                    <a:pt x="74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327510" y="4416159"/>
              <a:ext cx="439931" cy="463984"/>
            </a:xfrm>
            <a:custGeom>
              <a:avLst/>
              <a:gdLst/>
              <a:ahLst/>
              <a:cxnLst/>
              <a:rect l="l" t="t" r="r" b="b"/>
              <a:pathLst>
                <a:path w="7883" h="8314" extrusionOk="0">
                  <a:moveTo>
                    <a:pt x="7799" y="0"/>
                  </a:moveTo>
                  <a:cubicBezTo>
                    <a:pt x="7764" y="0"/>
                    <a:pt x="7738" y="22"/>
                    <a:pt x="7728" y="51"/>
                  </a:cubicBezTo>
                  <a:cubicBezTo>
                    <a:pt x="6978" y="2635"/>
                    <a:pt x="6585" y="5349"/>
                    <a:pt x="6573" y="8100"/>
                  </a:cubicBezTo>
                  <a:cubicBezTo>
                    <a:pt x="5013" y="7111"/>
                    <a:pt x="2525" y="6254"/>
                    <a:pt x="108" y="5444"/>
                  </a:cubicBezTo>
                  <a:cubicBezTo>
                    <a:pt x="102" y="5442"/>
                    <a:pt x="95" y="5441"/>
                    <a:pt x="88" y="5441"/>
                  </a:cubicBezTo>
                  <a:cubicBezTo>
                    <a:pt x="56" y="5441"/>
                    <a:pt x="22" y="5463"/>
                    <a:pt x="13" y="5492"/>
                  </a:cubicBezTo>
                  <a:cubicBezTo>
                    <a:pt x="1" y="5528"/>
                    <a:pt x="25" y="5575"/>
                    <a:pt x="60" y="5587"/>
                  </a:cubicBezTo>
                  <a:cubicBezTo>
                    <a:pt x="2537" y="6409"/>
                    <a:pt x="5073" y="7290"/>
                    <a:pt x="6609" y="8302"/>
                  </a:cubicBezTo>
                  <a:cubicBezTo>
                    <a:pt x="6621" y="8314"/>
                    <a:pt x="6633" y="8314"/>
                    <a:pt x="6644" y="8314"/>
                  </a:cubicBezTo>
                  <a:cubicBezTo>
                    <a:pt x="6656" y="8314"/>
                    <a:pt x="6668" y="8314"/>
                    <a:pt x="6680" y="8302"/>
                  </a:cubicBezTo>
                  <a:cubicBezTo>
                    <a:pt x="6704" y="8290"/>
                    <a:pt x="6716" y="8266"/>
                    <a:pt x="6716" y="8242"/>
                  </a:cubicBezTo>
                  <a:cubicBezTo>
                    <a:pt x="6728" y="5456"/>
                    <a:pt x="7109" y="2706"/>
                    <a:pt x="7871" y="99"/>
                  </a:cubicBezTo>
                  <a:cubicBezTo>
                    <a:pt x="7883" y="51"/>
                    <a:pt x="7859" y="15"/>
                    <a:pt x="7823" y="3"/>
                  </a:cubicBezTo>
                  <a:cubicBezTo>
                    <a:pt x="7815" y="1"/>
                    <a:pt x="7807" y="0"/>
                    <a:pt x="77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570051" y="3407635"/>
              <a:ext cx="1146286" cy="2025980"/>
            </a:xfrm>
            <a:custGeom>
              <a:avLst/>
              <a:gdLst/>
              <a:ahLst/>
              <a:cxnLst/>
              <a:rect l="l" t="t" r="r" b="b"/>
              <a:pathLst>
                <a:path w="20540" h="36303" extrusionOk="0">
                  <a:moveTo>
                    <a:pt x="4335" y="1"/>
                  </a:moveTo>
                  <a:lnTo>
                    <a:pt x="4335" y="1"/>
                  </a:lnTo>
                  <a:cubicBezTo>
                    <a:pt x="1" y="8859"/>
                    <a:pt x="3882" y="20920"/>
                    <a:pt x="14824" y="36303"/>
                  </a:cubicBezTo>
                  <a:lnTo>
                    <a:pt x="20539" y="36303"/>
                  </a:lnTo>
                  <a:cubicBezTo>
                    <a:pt x="16229" y="21122"/>
                    <a:pt x="10907" y="8799"/>
                    <a:pt x="433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567372" y="3403673"/>
              <a:ext cx="1147570" cy="2033960"/>
            </a:xfrm>
            <a:custGeom>
              <a:avLst/>
              <a:gdLst/>
              <a:ahLst/>
              <a:cxnLst/>
              <a:rect l="l" t="t" r="r" b="b"/>
              <a:pathLst>
                <a:path w="20563" h="36446" extrusionOk="0">
                  <a:moveTo>
                    <a:pt x="4299" y="215"/>
                  </a:moveTo>
                  <a:cubicBezTo>
                    <a:pt x="10561" y="8644"/>
                    <a:pt x="15979" y="20777"/>
                    <a:pt x="20384" y="36302"/>
                  </a:cubicBezTo>
                  <a:lnTo>
                    <a:pt x="14824" y="36302"/>
                  </a:lnTo>
                  <a:cubicBezTo>
                    <a:pt x="3644" y="20574"/>
                    <a:pt x="191" y="8763"/>
                    <a:pt x="4299" y="215"/>
                  </a:cubicBezTo>
                  <a:close/>
                  <a:moveTo>
                    <a:pt x="4275" y="0"/>
                  </a:moveTo>
                  <a:cubicBezTo>
                    <a:pt x="4251" y="0"/>
                    <a:pt x="4227" y="24"/>
                    <a:pt x="4215" y="48"/>
                  </a:cubicBezTo>
                  <a:cubicBezTo>
                    <a:pt x="1" y="8656"/>
                    <a:pt x="3441" y="20562"/>
                    <a:pt x="14717" y="36421"/>
                  </a:cubicBezTo>
                  <a:cubicBezTo>
                    <a:pt x="14741" y="36433"/>
                    <a:pt x="14752" y="36445"/>
                    <a:pt x="14776" y="36445"/>
                  </a:cubicBezTo>
                  <a:lnTo>
                    <a:pt x="20491" y="36445"/>
                  </a:lnTo>
                  <a:cubicBezTo>
                    <a:pt x="20515" y="36445"/>
                    <a:pt x="20527" y="36445"/>
                    <a:pt x="20551" y="36421"/>
                  </a:cubicBezTo>
                  <a:cubicBezTo>
                    <a:pt x="20563" y="36398"/>
                    <a:pt x="20563" y="36374"/>
                    <a:pt x="20563" y="36350"/>
                  </a:cubicBezTo>
                  <a:cubicBezTo>
                    <a:pt x="16122" y="20717"/>
                    <a:pt x="10657" y="8489"/>
                    <a:pt x="4346" y="36"/>
                  </a:cubicBezTo>
                  <a:cubicBezTo>
                    <a:pt x="4323" y="12"/>
                    <a:pt x="4299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332811" y="3403505"/>
              <a:ext cx="731636" cy="2034128"/>
            </a:xfrm>
            <a:custGeom>
              <a:avLst/>
              <a:gdLst/>
              <a:ahLst/>
              <a:cxnLst/>
              <a:rect l="l" t="t" r="r" b="b"/>
              <a:pathLst>
                <a:path w="13110" h="36449" extrusionOk="0">
                  <a:moveTo>
                    <a:pt x="83" y="0"/>
                  </a:moveTo>
                  <a:cubicBezTo>
                    <a:pt x="76" y="0"/>
                    <a:pt x="68" y="1"/>
                    <a:pt x="60" y="3"/>
                  </a:cubicBezTo>
                  <a:cubicBezTo>
                    <a:pt x="24" y="15"/>
                    <a:pt x="0" y="51"/>
                    <a:pt x="12" y="98"/>
                  </a:cubicBezTo>
                  <a:cubicBezTo>
                    <a:pt x="2394" y="10802"/>
                    <a:pt x="6632" y="22673"/>
                    <a:pt x="12954" y="36412"/>
                  </a:cubicBezTo>
                  <a:cubicBezTo>
                    <a:pt x="12966" y="36436"/>
                    <a:pt x="12990" y="36448"/>
                    <a:pt x="13026" y="36448"/>
                  </a:cubicBezTo>
                  <a:lnTo>
                    <a:pt x="13062" y="36448"/>
                  </a:lnTo>
                  <a:cubicBezTo>
                    <a:pt x="13097" y="36424"/>
                    <a:pt x="13109" y="36389"/>
                    <a:pt x="13097" y="36353"/>
                  </a:cubicBezTo>
                  <a:cubicBezTo>
                    <a:pt x="6775" y="22625"/>
                    <a:pt x="2548" y="10755"/>
                    <a:pt x="155" y="63"/>
                  </a:cubicBezTo>
                  <a:cubicBezTo>
                    <a:pt x="145" y="23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03241" y="3593032"/>
              <a:ext cx="211343" cy="162846"/>
            </a:xfrm>
            <a:custGeom>
              <a:avLst/>
              <a:gdLst/>
              <a:ahLst/>
              <a:cxnLst/>
              <a:rect l="l" t="t" r="r" b="b"/>
              <a:pathLst>
                <a:path w="3787" h="2918" extrusionOk="0">
                  <a:moveTo>
                    <a:pt x="3699" y="0"/>
                  </a:moveTo>
                  <a:cubicBezTo>
                    <a:pt x="3674" y="0"/>
                    <a:pt x="3651" y="13"/>
                    <a:pt x="3644" y="36"/>
                  </a:cubicBezTo>
                  <a:cubicBezTo>
                    <a:pt x="3144" y="941"/>
                    <a:pt x="2882" y="1798"/>
                    <a:pt x="2822" y="2656"/>
                  </a:cubicBezTo>
                  <a:cubicBezTo>
                    <a:pt x="2036" y="1703"/>
                    <a:pt x="1132" y="870"/>
                    <a:pt x="131" y="155"/>
                  </a:cubicBezTo>
                  <a:cubicBezTo>
                    <a:pt x="118" y="146"/>
                    <a:pt x="102" y="142"/>
                    <a:pt x="87" y="142"/>
                  </a:cubicBezTo>
                  <a:cubicBezTo>
                    <a:pt x="63" y="142"/>
                    <a:pt x="39" y="152"/>
                    <a:pt x="24" y="167"/>
                  </a:cubicBezTo>
                  <a:cubicBezTo>
                    <a:pt x="0" y="203"/>
                    <a:pt x="12" y="251"/>
                    <a:pt x="48" y="274"/>
                  </a:cubicBezTo>
                  <a:cubicBezTo>
                    <a:pt x="1084" y="1013"/>
                    <a:pt x="2024" y="1894"/>
                    <a:pt x="2834" y="2894"/>
                  </a:cubicBezTo>
                  <a:cubicBezTo>
                    <a:pt x="2846" y="2918"/>
                    <a:pt x="2870" y="2918"/>
                    <a:pt x="2894" y="2918"/>
                  </a:cubicBezTo>
                  <a:lnTo>
                    <a:pt x="2917" y="2918"/>
                  </a:lnTo>
                  <a:cubicBezTo>
                    <a:pt x="2941" y="2906"/>
                    <a:pt x="2965" y="2882"/>
                    <a:pt x="2965" y="2846"/>
                  </a:cubicBezTo>
                  <a:cubicBezTo>
                    <a:pt x="2989" y="1965"/>
                    <a:pt x="3251" y="1060"/>
                    <a:pt x="3775" y="108"/>
                  </a:cubicBezTo>
                  <a:cubicBezTo>
                    <a:pt x="3787" y="72"/>
                    <a:pt x="3775" y="24"/>
                    <a:pt x="3739" y="12"/>
                  </a:cubicBezTo>
                  <a:cubicBezTo>
                    <a:pt x="3726" y="4"/>
                    <a:pt x="3712" y="0"/>
                    <a:pt x="36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29805" y="3779044"/>
              <a:ext cx="352201" cy="198786"/>
            </a:xfrm>
            <a:custGeom>
              <a:avLst/>
              <a:gdLst/>
              <a:ahLst/>
              <a:cxnLst/>
              <a:rect l="l" t="t" r="r" b="b"/>
              <a:pathLst>
                <a:path w="6311" h="3562" extrusionOk="0">
                  <a:moveTo>
                    <a:pt x="6231" y="1"/>
                  </a:moveTo>
                  <a:cubicBezTo>
                    <a:pt x="6208" y="1"/>
                    <a:pt x="6183" y="14"/>
                    <a:pt x="6168" y="37"/>
                  </a:cubicBezTo>
                  <a:cubicBezTo>
                    <a:pt x="5275" y="1180"/>
                    <a:pt x="4596" y="2156"/>
                    <a:pt x="4465" y="3311"/>
                  </a:cubicBezTo>
                  <a:cubicBezTo>
                    <a:pt x="3393" y="2311"/>
                    <a:pt x="1738" y="1668"/>
                    <a:pt x="107" y="1097"/>
                  </a:cubicBezTo>
                  <a:cubicBezTo>
                    <a:pt x="99" y="1094"/>
                    <a:pt x="90" y="1092"/>
                    <a:pt x="82" y="1092"/>
                  </a:cubicBezTo>
                  <a:cubicBezTo>
                    <a:pt x="55" y="1092"/>
                    <a:pt x="30" y="1108"/>
                    <a:pt x="12" y="1144"/>
                  </a:cubicBezTo>
                  <a:cubicBezTo>
                    <a:pt x="0" y="1180"/>
                    <a:pt x="24" y="1228"/>
                    <a:pt x="60" y="1240"/>
                  </a:cubicBezTo>
                  <a:cubicBezTo>
                    <a:pt x="1727" y="1823"/>
                    <a:pt x="3441" y="2490"/>
                    <a:pt x="4477" y="3537"/>
                  </a:cubicBezTo>
                  <a:cubicBezTo>
                    <a:pt x="4489" y="3549"/>
                    <a:pt x="4513" y="3561"/>
                    <a:pt x="4525" y="3561"/>
                  </a:cubicBezTo>
                  <a:cubicBezTo>
                    <a:pt x="4536" y="3561"/>
                    <a:pt x="4548" y="3549"/>
                    <a:pt x="4560" y="3549"/>
                  </a:cubicBezTo>
                  <a:cubicBezTo>
                    <a:pt x="4584" y="3537"/>
                    <a:pt x="4608" y="3514"/>
                    <a:pt x="4608" y="3478"/>
                  </a:cubicBezTo>
                  <a:cubicBezTo>
                    <a:pt x="4679" y="2299"/>
                    <a:pt x="5370" y="1299"/>
                    <a:pt x="6275" y="120"/>
                  </a:cubicBezTo>
                  <a:cubicBezTo>
                    <a:pt x="6310" y="85"/>
                    <a:pt x="6299" y="49"/>
                    <a:pt x="6263" y="13"/>
                  </a:cubicBezTo>
                  <a:cubicBezTo>
                    <a:pt x="6254" y="5"/>
                    <a:pt x="6243" y="1"/>
                    <a:pt x="62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5260" y="4037942"/>
              <a:ext cx="455836" cy="272787"/>
            </a:xfrm>
            <a:custGeom>
              <a:avLst/>
              <a:gdLst/>
              <a:ahLst/>
              <a:cxnLst/>
              <a:rect l="l" t="t" r="r" b="b"/>
              <a:pathLst>
                <a:path w="8168" h="4888" extrusionOk="0">
                  <a:moveTo>
                    <a:pt x="8080" y="1"/>
                  </a:moveTo>
                  <a:cubicBezTo>
                    <a:pt x="8059" y="1"/>
                    <a:pt x="8038" y="10"/>
                    <a:pt x="8025" y="29"/>
                  </a:cubicBezTo>
                  <a:cubicBezTo>
                    <a:pt x="6965" y="1351"/>
                    <a:pt x="6227" y="2923"/>
                    <a:pt x="5834" y="4673"/>
                  </a:cubicBezTo>
                  <a:cubicBezTo>
                    <a:pt x="4584" y="3625"/>
                    <a:pt x="2763" y="2744"/>
                    <a:pt x="107" y="1887"/>
                  </a:cubicBezTo>
                  <a:cubicBezTo>
                    <a:pt x="101" y="1885"/>
                    <a:pt x="94" y="1884"/>
                    <a:pt x="88" y="1884"/>
                  </a:cubicBezTo>
                  <a:cubicBezTo>
                    <a:pt x="56" y="1884"/>
                    <a:pt x="22" y="1905"/>
                    <a:pt x="12" y="1934"/>
                  </a:cubicBezTo>
                  <a:cubicBezTo>
                    <a:pt x="0" y="1970"/>
                    <a:pt x="24" y="2018"/>
                    <a:pt x="60" y="2030"/>
                  </a:cubicBezTo>
                  <a:cubicBezTo>
                    <a:pt x="2763" y="2899"/>
                    <a:pt x="4596" y="3804"/>
                    <a:pt x="5834" y="4875"/>
                  </a:cubicBezTo>
                  <a:cubicBezTo>
                    <a:pt x="5846" y="4887"/>
                    <a:pt x="5858" y="4887"/>
                    <a:pt x="5882" y="4887"/>
                  </a:cubicBezTo>
                  <a:lnTo>
                    <a:pt x="5906" y="4887"/>
                  </a:lnTo>
                  <a:cubicBezTo>
                    <a:pt x="5930" y="4875"/>
                    <a:pt x="5942" y="4852"/>
                    <a:pt x="5953" y="4828"/>
                  </a:cubicBezTo>
                  <a:cubicBezTo>
                    <a:pt x="6334" y="3042"/>
                    <a:pt x="7073" y="1458"/>
                    <a:pt x="8144" y="113"/>
                  </a:cubicBezTo>
                  <a:cubicBezTo>
                    <a:pt x="8168" y="89"/>
                    <a:pt x="8168" y="41"/>
                    <a:pt x="8132" y="18"/>
                  </a:cubicBezTo>
                  <a:cubicBezTo>
                    <a:pt x="8116" y="7"/>
                    <a:pt x="8098" y="1"/>
                    <a:pt x="8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308870" y="4289752"/>
              <a:ext cx="487758" cy="270164"/>
            </a:xfrm>
            <a:custGeom>
              <a:avLst/>
              <a:gdLst/>
              <a:ahLst/>
              <a:cxnLst/>
              <a:rect l="l" t="t" r="r" b="b"/>
              <a:pathLst>
                <a:path w="8740" h="4841" extrusionOk="0">
                  <a:moveTo>
                    <a:pt x="8654" y="0"/>
                  </a:moveTo>
                  <a:cubicBezTo>
                    <a:pt x="8635" y="0"/>
                    <a:pt x="8614" y="6"/>
                    <a:pt x="8596" y="18"/>
                  </a:cubicBezTo>
                  <a:cubicBezTo>
                    <a:pt x="7358" y="1352"/>
                    <a:pt x="6227" y="3316"/>
                    <a:pt x="5906" y="4638"/>
                  </a:cubicBezTo>
                  <a:cubicBezTo>
                    <a:pt x="4382" y="3542"/>
                    <a:pt x="2215" y="2971"/>
                    <a:pt x="95" y="2518"/>
                  </a:cubicBezTo>
                  <a:cubicBezTo>
                    <a:pt x="89" y="2516"/>
                    <a:pt x="83" y="2515"/>
                    <a:pt x="76" y="2515"/>
                  </a:cubicBezTo>
                  <a:cubicBezTo>
                    <a:pt x="45" y="2515"/>
                    <a:pt x="12" y="2538"/>
                    <a:pt x="12" y="2578"/>
                  </a:cubicBezTo>
                  <a:cubicBezTo>
                    <a:pt x="0" y="2614"/>
                    <a:pt x="24" y="2661"/>
                    <a:pt x="60" y="2661"/>
                  </a:cubicBezTo>
                  <a:cubicBezTo>
                    <a:pt x="2215" y="3126"/>
                    <a:pt x="4405" y="3697"/>
                    <a:pt x="5918" y="4828"/>
                  </a:cubicBezTo>
                  <a:cubicBezTo>
                    <a:pt x="5929" y="4828"/>
                    <a:pt x="5941" y="4840"/>
                    <a:pt x="5965" y="4840"/>
                  </a:cubicBezTo>
                  <a:cubicBezTo>
                    <a:pt x="5965" y="4840"/>
                    <a:pt x="5977" y="4840"/>
                    <a:pt x="5989" y="4828"/>
                  </a:cubicBezTo>
                  <a:cubicBezTo>
                    <a:pt x="6013" y="4828"/>
                    <a:pt x="6025" y="4804"/>
                    <a:pt x="6037" y="4781"/>
                  </a:cubicBezTo>
                  <a:cubicBezTo>
                    <a:pt x="6299" y="3483"/>
                    <a:pt x="7453" y="1483"/>
                    <a:pt x="8704" y="125"/>
                  </a:cubicBezTo>
                  <a:cubicBezTo>
                    <a:pt x="8739" y="89"/>
                    <a:pt x="8739" y="42"/>
                    <a:pt x="8704" y="18"/>
                  </a:cubicBezTo>
                  <a:cubicBezTo>
                    <a:pt x="8692" y="6"/>
                    <a:pt x="8674" y="0"/>
                    <a:pt x="8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82798" y="3193663"/>
              <a:ext cx="512369" cy="2239946"/>
            </a:xfrm>
            <a:custGeom>
              <a:avLst/>
              <a:gdLst/>
              <a:ahLst/>
              <a:cxnLst/>
              <a:rect l="l" t="t" r="r" b="b"/>
              <a:pathLst>
                <a:path w="9181" h="40137" extrusionOk="0">
                  <a:moveTo>
                    <a:pt x="3073" y="1"/>
                  </a:moveTo>
                  <a:cubicBezTo>
                    <a:pt x="453" y="10895"/>
                    <a:pt x="1" y="25909"/>
                    <a:pt x="4966" y="40137"/>
                  </a:cubicBezTo>
                  <a:lnTo>
                    <a:pt x="9180" y="40137"/>
                  </a:lnTo>
                  <a:cubicBezTo>
                    <a:pt x="8788" y="24075"/>
                    <a:pt x="8502" y="8692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23698" y="3189701"/>
              <a:ext cx="575431" cy="2247926"/>
            </a:xfrm>
            <a:custGeom>
              <a:avLst/>
              <a:gdLst/>
              <a:ahLst/>
              <a:cxnLst/>
              <a:rect l="l" t="t" r="r" b="b"/>
              <a:pathLst>
                <a:path w="10311" h="40280" extrusionOk="0">
                  <a:moveTo>
                    <a:pt x="4167" y="262"/>
                  </a:moveTo>
                  <a:lnTo>
                    <a:pt x="4167" y="262"/>
                  </a:lnTo>
                  <a:cubicBezTo>
                    <a:pt x="9418" y="8847"/>
                    <a:pt x="9763" y="23753"/>
                    <a:pt x="10144" y="39529"/>
                  </a:cubicBezTo>
                  <a:lnTo>
                    <a:pt x="10156" y="40136"/>
                  </a:lnTo>
                  <a:lnTo>
                    <a:pt x="6084" y="40136"/>
                  </a:lnTo>
                  <a:cubicBezTo>
                    <a:pt x="0" y="22670"/>
                    <a:pt x="2667" y="6561"/>
                    <a:pt x="4167" y="262"/>
                  </a:cubicBezTo>
                  <a:close/>
                  <a:moveTo>
                    <a:pt x="4120" y="0"/>
                  </a:moveTo>
                  <a:cubicBezTo>
                    <a:pt x="4096" y="12"/>
                    <a:pt x="4072" y="24"/>
                    <a:pt x="4060" y="60"/>
                  </a:cubicBezTo>
                  <a:cubicBezTo>
                    <a:pt x="2655" y="5930"/>
                    <a:pt x="1988" y="12442"/>
                    <a:pt x="2167" y="18896"/>
                  </a:cubicBezTo>
                  <a:cubicBezTo>
                    <a:pt x="2358" y="26397"/>
                    <a:pt x="3631" y="33588"/>
                    <a:pt x="5953" y="40232"/>
                  </a:cubicBezTo>
                  <a:cubicBezTo>
                    <a:pt x="5965" y="40267"/>
                    <a:pt x="6001" y="40279"/>
                    <a:pt x="6025" y="40279"/>
                  </a:cubicBezTo>
                  <a:lnTo>
                    <a:pt x="10239" y="40279"/>
                  </a:lnTo>
                  <a:cubicBezTo>
                    <a:pt x="10251" y="40279"/>
                    <a:pt x="10275" y="40279"/>
                    <a:pt x="10287" y="40267"/>
                  </a:cubicBezTo>
                  <a:cubicBezTo>
                    <a:pt x="10299" y="40243"/>
                    <a:pt x="10311" y="40232"/>
                    <a:pt x="10311" y="40208"/>
                  </a:cubicBezTo>
                  <a:lnTo>
                    <a:pt x="10299" y="39517"/>
                  </a:lnTo>
                  <a:cubicBezTo>
                    <a:pt x="9918" y="23634"/>
                    <a:pt x="9561" y="8621"/>
                    <a:pt x="4191" y="36"/>
                  </a:cubicBezTo>
                  <a:cubicBezTo>
                    <a:pt x="4179" y="12"/>
                    <a:pt x="4155" y="0"/>
                    <a:pt x="41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9608" y="3189701"/>
              <a:ext cx="230597" cy="2247926"/>
            </a:xfrm>
            <a:custGeom>
              <a:avLst/>
              <a:gdLst/>
              <a:ahLst/>
              <a:cxnLst/>
              <a:rect l="l" t="t" r="r" b="b"/>
              <a:pathLst>
                <a:path w="4132" h="40280" extrusionOk="0">
                  <a:moveTo>
                    <a:pt x="72" y="0"/>
                  </a:moveTo>
                  <a:cubicBezTo>
                    <a:pt x="36" y="0"/>
                    <a:pt x="0" y="36"/>
                    <a:pt x="12" y="84"/>
                  </a:cubicBezTo>
                  <a:cubicBezTo>
                    <a:pt x="1262" y="16788"/>
                    <a:pt x="3096" y="32612"/>
                    <a:pt x="3977" y="40220"/>
                  </a:cubicBezTo>
                  <a:cubicBezTo>
                    <a:pt x="3989" y="40255"/>
                    <a:pt x="4025" y="40279"/>
                    <a:pt x="4060" y="40279"/>
                  </a:cubicBezTo>
                  <a:cubicBezTo>
                    <a:pt x="4108" y="40279"/>
                    <a:pt x="4132" y="40243"/>
                    <a:pt x="4132" y="40196"/>
                  </a:cubicBezTo>
                  <a:cubicBezTo>
                    <a:pt x="3251" y="32588"/>
                    <a:pt x="1417" y="16764"/>
                    <a:pt x="155" y="72"/>
                  </a:cubicBezTo>
                  <a:cubicBezTo>
                    <a:pt x="155" y="24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8356" y="3309411"/>
              <a:ext cx="106369" cy="122888"/>
            </a:xfrm>
            <a:custGeom>
              <a:avLst/>
              <a:gdLst/>
              <a:ahLst/>
              <a:cxnLst/>
              <a:rect l="l" t="t" r="r" b="b"/>
              <a:pathLst>
                <a:path w="1906" h="2202" extrusionOk="0">
                  <a:moveTo>
                    <a:pt x="1826" y="1"/>
                  </a:moveTo>
                  <a:cubicBezTo>
                    <a:pt x="1798" y="1"/>
                    <a:pt x="1768" y="20"/>
                    <a:pt x="1751" y="46"/>
                  </a:cubicBezTo>
                  <a:cubicBezTo>
                    <a:pt x="1394" y="701"/>
                    <a:pt x="1132" y="1308"/>
                    <a:pt x="965" y="1892"/>
                  </a:cubicBezTo>
                  <a:cubicBezTo>
                    <a:pt x="739" y="1308"/>
                    <a:pt x="453" y="832"/>
                    <a:pt x="132" y="451"/>
                  </a:cubicBezTo>
                  <a:cubicBezTo>
                    <a:pt x="120" y="439"/>
                    <a:pt x="102" y="433"/>
                    <a:pt x="84" y="433"/>
                  </a:cubicBezTo>
                  <a:cubicBezTo>
                    <a:pt x="66" y="433"/>
                    <a:pt x="48" y="439"/>
                    <a:pt x="36" y="451"/>
                  </a:cubicBezTo>
                  <a:cubicBezTo>
                    <a:pt x="1" y="475"/>
                    <a:pt x="1" y="522"/>
                    <a:pt x="24" y="558"/>
                  </a:cubicBezTo>
                  <a:cubicBezTo>
                    <a:pt x="370" y="963"/>
                    <a:pt x="667" y="1499"/>
                    <a:pt x="905" y="2154"/>
                  </a:cubicBezTo>
                  <a:cubicBezTo>
                    <a:pt x="917" y="2177"/>
                    <a:pt x="941" y="2201"/>
                    <a:pt x="977" y="2201"/>
                  </a:cubicBezTo>
                  <a:cubicBezTo>
                    <a:pt x="1013" y="2201"/>
                    <a:pt x="1036" y="2177"/>
                    <a:pt x="1048" y="2142"/>
                  </a:cubicBezTo>
                  <a:cubicBezTo>
                    <a:pt x="1215" y="1511"/>
                    <a:pt x="1489" y="844"/>
                    <a:pt x="1882" y="118"/>
                  </a:cubicBezTo>
                  <a:cubicBezTo>
                    <a:pt x="1906" y="82"/>
                    <a:pt x="1894" y="34"/>
                    <a:pt x="1858" y="10"/>
                  </a:cubicBezTo>
                  <a:cubicBezTo>
                    <a:pt x="1848" y="4"/>
                    <a:pt x="1837" y="1"/>
                    <a:pt x="18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86489" y="3468355"/>
              <a:ext cx="204032" cy="203809"/>
            </a:xfrm>
            <a:custGeom>
              <a:avLst/>
              <a:gdLst/>
              <a:ahLst/>
              <a:cxnLst/>
              <a:rect l="l" t="t" r="r" b="b"/>
              <a:pathLst>
                <a:path w="3656" h="3652" extrusionOk="0">
                  <a:moveTo>
                    <a:pt x="3565" y="1"/>
                  </a:moveTo>
                  <a:cubicBezTo>
                    <a:pt x="3540" y="1"/>
                    <a:pt x="3516" y="9"/>
                    <a:pt x="3501" y="32"/>
                  </a:cubicBezTo>
                  <a:cubicBezTo>
                    <a:pt x="2977" y="865"/>
                    <a:pt x="2441" y="1973"/>
                    <a:pt x="1893" y="3413"/>
                  </a:cubicBezTo>
                  <a:cubicBezTo>
                    <a:pt x="1393" y="2556"/>
                    <a:pt x="810" y="1746"/>
                    <a:pt x="131" y="949"/>
                  </a:cubicBezTo>
                  <a:cubicBezTo>
                    <a:pt x="118" y="929"/>
                    <a:pt x="98" y="920"/>
                    <a:pt x="78" y="920"/>
                  </a:cubicBezTo>
                  <a:cubicBezTo>
                    <a:pt x="62" y="920"/>
                    <a:pt x="47" y="926"/>
                    <a:pt x="36" y="937"/>
                  </a:cubicBezTo>
                  <a:cubicBezTo>
                    <a:pt x="0" y="961"/>
                    <a:pt x="0" y="1008"/>
                    <a:pt x="24" y="1044"/>
                  </a:cubicBezTo>
                  <a:cubicBezTo>
                    <a:pt x="726" y="1877"/>
                    <a:pt x="1322" y="2723"/>
                    <a:pt x="1846" y="3616"/>
                  </a:cubicBezTo>
                  <a:cubicBezTo>
                    <a:pt x="1857" y="3639"/>
                    <a:pt x="1881" y="3651"/>
                    <a:pt x="1905" y="3651"/>
                  </a:cubicBezTo>
                  <a:lnTo>
                    <a:pt x="1917" y="3651"/>
                  </a:lnTo>
                  <a:cubicBezTo>
                    <a:pt x="1941" y="3651"/>
                    <a:pt x="1965" y="3639"/>
                    <a:pt x="1977" y="3604"/>
                  </a:cubicBezTo>
                  <a:cubicBezTo>
                    <a:pt x="2548" y="2115"/>
                    <a:pt x="3084" y="972"/>
                    <a:pt x="3632" y="115"/>
                  </a:cubicBezTo>
                  <a:cubicBezTo>
                    <a:pt x="3655" y="79"/>
                    <a:pt x="3643" y="32"/>
                    <a:pt x="3608" y="8"/>
                  </a:cubicBezTo>
                  <a:cubicBezTo>
                    <a:pt x="3595" y="4"/>
                    <a:pt x="3580" y="1"/>
                    <a:pt x="35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61878" y="3681155"/>
              <a:ext cx="291092" cy="236177"/>
            </a:xfrm>
            <a:custGeom>
              <a:avLst/>
              <a:gdLst/>
              <a:ahLst/>
              <a:cxnLst/>
              <a:rect l="l" t="t" r="r" b="b"/>
              <a:pathLst>
                <a:path w="5216" h="4232" extrusionOk="0">
                  <a:moveTo>
                    <a:pt x="5138" y="0"/>
                  </a:moveTo>
                  <a:cubicBezTo>
                    <a:pt x="5118" y="0"/>
                    <a:pt x="5098" y="9"/>
                    <a:pt x="5085" y="29"/>
                  </a:cubicBezTo>
                  <a:cubicBezTo>
                    <a:pt x="4287" y="981"/>
                    <a:pt x="3525" y="2267"/>
                    <a:pt x="2739" y="3970"/>
                  </a:cubicBezTo>
                  <a:cubicBezTo>
                    <a:pt x="2215" y="2791"/>
                    <a:pt x="1132" y="1672"/>
                    <a:pt x="132" y="731"/>
                  </a:cubicBezTo>
                  <a:cubicBezTo>
                    <a:pt x="120" y="719"/>
                    <a:pt x="102" y="713"/>
                    <a:pt x="82" y="713"/>
                  </a:cubicBezTo>
                  <a:cubicBezTo>
                    <a:pt x="63" y="713"/>
                    <a:pt x="42" y="719"/>
                    <a:pt x="24" y="731"/>
                  </a:cubicBezTo>
                  <a:cubicBezTo>
                    <a:pt x="1" y="767"/>
                    <a:pt x="1" y="815"/>
                    <a:pt x="36" y="838"/>
                  </a:cubicBezTo>
                  <a:cubicBezTo>
                    <a:pt x="1060" y="1815"/>
                    <a:pt x="2179" y="2970"/>
                    <a:pt x="2668" y="4184"/>
                  </a:cubicBezTo>
                  <a:cubicBezTo>
                    <a:pt x="2679" y="4208"/>
                    <a:pt x="2715" y="4232"/>
                    <a:pt x="2739" y="4232"/>
                  </a:cubicBezTo>
                  <a:cubicBezTo>
                    <a:pt x="2775" y="4232"/>
                    <a:pt x="2799" y="4220"/>
                    <a:pt x="2810" y="4184"/>
                  </a:cubicBezTo>
                  <a:cubicBezTo>
                    <a:pt x="3608" y="2422"/>
                    <a:pt x="4382" y="1089"/>
                    <a:pt x="5192" y="124"/>
                  </a:cubicBezTo>
                  <a:cubicBezTo>
                    <a:pt x="5216" y="88"/>
                    <a:pt x="5216" y="41"/>
                    <a:pt x="5180" y="17"/>
                  </a:cubicBezTo>
                  <a:cubicBezTo>
                    <a:pt x="5169" y="6"/>
                    <a:pt x="5154" y="0"/>
                    <a:pt x="51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5247" y="3949038"/>
              <a:ext cx="361521" cy="214803"/>
            </a:xfrm>
            <a:custGeom>
              <a:avLst/>
              <a:gdLst/>
              <a:ahLst/>
              <a:cxnLst/>
              <a:rect l="l" t="t" r="r" b="b"/>
              <a:pathLst>
                <a:path w="6478" h="3849" extrusionOk="0">
                  <a:moveTo>
                    <a:pt x="6393" y="0"/>
                  </a:moveTo>
                  <a:cubicBezTo>
                    <a:pt x="6374" y="0"/>
                    <a:pt x="6353" y="9"/>
                    <a:pt x="6335" y="27"/>
                  </a:cubicBezTo>
                  <a:cubicBezTo>
                    <a:pt x="5097" y="1349"/>
                    <a:pt x="4180" y="2504"/>
                    <a:pt x="3454" y="3647"/>
                  </a:cubicBezTo>
                  <a:cubicBezTo>
                    <a:pt x="2561" y="2480"/>
                    <a:pt x="1215" y="1361"/>
                    <a:pt x="132" y="503"/>
                  </a:cubicBezTo>
                  <a:cubicBezTo>
                    <a:pt x="116" y="493"/>
                    <a:pt x="97" y="487"/>
                    <a:pt x="80" y="487"/>
                  </a:cubicBezTo>
                  <a:cubicBezTo>
                    <a:pt x="58" y="487"/>
                    <a:pt x="38" y="496"/>
                    <a:pt x="25" y="515"/>
                  </a:cubicBezTo>
                  <a:cubicBezTo>
                    <a:pt x="1" y="551"/>
                    <a:pt x="1" y="587"/>
                    <a:pt x="37" y="622"/>
                  </a:cubicBezTo>
                  <a:cubicBezTo>
                    <a:pt x="1144" y="1492"/>
                    <a:pt x="2525" y="2635"/>
                    <a:pt x="3394" y="3825"/>
                  </a:cubicBezTo>
                  <a:cubicBezTo>
                    <a:pt x="3418" y="3837"/>
                    <a:pt x="3430" y="3849"/>
                    <a:pt x="3454" y="3849"/>
                  </a:cubicBezTo>
                  <a:lnTo>
                    <a:pt x="3466" y="3849"/>
                  </a:lnTo>
                  <a:cubicBezTo>
                    <a:pt x="3489" y="3849"/>
                    <a:pt x="3513" y="3837"/>
                    <a:pt x="3525" y="3813"/>
                  </a:cubicBezTo>
                  <a:cubicBezTo>
                    <a:pt x="4251" y="2646"/>
                    <a:pt x="5180" y="1480"/>
                    <a:pt x="6454" y="122"/>
                  </a:cubicBezTo>
                  <a:cubicBezTo>
                    <a:pt x="6478" y="99"/>
                    <a:pt x="6478" y="51"/>
                    <a:pt x="6442" y="27"/>
                  </a:cubicBezTo>
                  <a:cubicBezTo>
                    <a:pt x="6430" y="9"/>
                    <a:pt x="6412" y="0"/>
                    <a:pt x="63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43964" y="4247951"/>
              <a:ext cx="400698" cy="191699"/>
            </a:xfrm>
            <a:custGeom>
              <a:avLst/>
              <a:gdLst/>
              <a:ahLst/>
              <a:cxnLst/>
              <a:rect l="l" t="t" r="r" b="b"/>
              <a:pathLst>
                <a:path w="7180" h="3435" extrusionOk="0">
                  <a:moveTo>
                    <a:pt x="77" y="0"/>
                  </a:moveTo>
                  <a:cubicBezTo>
                    <a:pt x="57" y="0"/>
                    <a:pt x="37" y="9"/>
                    <a:pt x="24" y="29"/>
                  </a:cubicBezTo>
                  <a:cubicBezTo>
                    <a:pt x="0" y="65"/>
                    <a:pt x="12" y="112"/>
                    <a:pt x="48" y="136"/>
                  </a:cubicBezTo>
                  <a:cubicBezTo>
                    <a:pt x="1667" y="1219"/>
                    <a:pt x="3191" y="2279"/>
                    <a:pt x="3905" y="3398"/>
                  </a:cubicBezTo>
                  <a:cubicBezTo>
                    <a:pt x="3917" y="3410"/>
                    <a:pt x="3941" y="3434"/>
                    <a:pt x="3965" y="3434"/>
                  </a:cubicBezTo>
                  <a:cubicBezTo>
                    <a:pt x="3989" y="3434"/>
                    <a:pt x="4013" y="3422"/>
                    <a:pt x="4024" y="3398"/>
                  </a:cubicBezTo>
                  <a:cubicBezTo>
                    <a:pt x="4632" y="2493"/>
                    <a:pt x="5846" y="1339"/>
                    <a:pt x="7144" y="124"/>
                  </a:cubicBezTo>
                  <a:cubicBezTo>
                    <a:pt x="7180" y="100"/>
                    <a:pt x="7180" y="53"/>
                    <a:pt x="7156" y="29"/>
                  </a:cubicBezTo>
                  <a:cubicBezTo>
                    <a:pt x="7136" y="9"/>
                    <a:pt x="7113" y="0"/>
                    <a:pt x="7092" y="0"/>
                  </a:cubicBezTo>
                  <a:cubicBezTo>
                    <a:pt x="7075" y="0"/>
                    <a:pt x="7059" y="6"/>
                    <a:pt x="7049" y="17"/>
                  </a:cubicBezTo>
                  <a:cubicBezTo>
                    <a:pt x="5787" y="1196"/>
                    <a:pt x="4596" y="2327"/>
                    <a:pt x="3965" y="3220"/>
                  </a:cubicBezTo>
                  <a:cubicBezTo>
                    <a:pt x="3215" y="2112"/>
                    <a:pt x="1715" y="1077"/>
                    <a:pt x="119" y="17"/>
                  </a:cubicBezTo>
                  <a:cubicBezTo>
                    <a:pt x="108" y="6"/>
                    <a:pt x="93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49281" y="3537223"/>
              <a:ext cx="729627" cy="1896395"/>
            </a:xfrm>
            <a:custGeom>
              <a:avLst/>
              <a:gdLst/>
              <a:ahLst/>
              <a:cxnLst/>
              <a:rect l="l" t="t" r="r" b="b"/>
              <a:pathLst>
                <a:path w="13074" h="33981" extrusionOk="0">
                  <a:moveTo>
                    <a:pt x="11252" y="0"/>
                  </a:moveTo>
                  <a:lnTo>
                    <a:pt x="11252" y="0"/>
                  </a:lnTo>
                  <a:cubicBezTo>
                    <a:pt x="4227" y="7597"/>
                    <a:pt x="786" y="19288"/>
                    <a:pt x="0" y="33981"/>
                  </a:cubicBezTo>
                  <a:lnTo>
                    <a:pt x="5477" y="33981"/>
                  </a:lnTo>
                  <a:cubicBezTo>
                    <a:pt x="12930" y="19265"/>
                    <a:pt x="13073" y="8513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5263" y="3532982"/>
              <a:ext cx="765511" cy="1904654"/>
            </a:xfrm>
            <a:custGeom>
              <a:avLst/>
              <a:gdLst/>
              <a:ahLst/>
              <a:cxnLst/>
              <a:rect l="l" t="t" r="r" b="b"/>
              <a:pathLst>
                <a:path w="13717" h="34129" extrusionOk="0">
                  <a:moveTo>
                    <a:pt x="11288" y="231"/>
                  </a:moveTo>
                  <a:lnTo>
                    <a:pt x="11288" y="231"/>
                  </a:lnTo>
                  <a:cubicBezTo>
                    <a:pt x="13550" y="10982"/>
                    <a:pt x="11705" y="21710"/>
                    <a:pt x="5501" y="33985"/>
                  </a:cubicBezTo>
                  <a:lnTo>
                    <a:pt x="155" y="33985"/>
                  </a:lnTo>
                  <a:cubicBezTo>
                    <a:pt x="989" y="18531"/>
                    <a:pt x="4632" y="7482"/>
                    <a:pt x="11288" y="231"/>
                  </a:cubicBezTo>
                  <a:close/>
                  <a:moveTo>
                    <a:pt x="11324" y="0"/>
                  </a:moveTo>
                  <a:cubicBezTo>
                    <a:pt x="11305" y="0"/>
                    <a:pt x="11284" y="8"/>
                    <a:pt x="11276" y="17"/>
                  </a:cubicBezTo>
                  <a:cubicBezTo>
                    <a:pt x="7847" y="3720"/>
                    <a:pt x="5156" y="8554"/>
                    <a:pt x="3287" y="14388"/>
                  </a:cubicBezTo>
                  <a:cubicBezTo>
                    <a:pt x="1513" y="19912"/>
                    <a:pt x="406" y="26532"/>
                    <a:pt x="1" y="34057"/>
                  </a:cubicBezTo>
                  <a:cubicBezTo>
                    <a:pt x="1" y="34069"/>
                    <a:pt x="1" y="34092"/>
                    <a:pt x="25" y="34104"/>
                  </a:cubicBezTo>
                  <a:cubicBezTo>
                    <a:pt x="36" y="34128"/>
                    <a:pt x="48" y="34128"/>
                    <a:pt x="72" y="34128"/>
                  </a:cubicBezTo>
                  <a:lnTo>
                    <a:pt x="5549" y="34128"/>
                  </a:lnTo>
                  <a:cubicBezTo>
                    <a:pt x="5573" y="34128"/>
                    <a:pt x="5597" y="34116"/>
                    <a:pt x="5609" y="34092"/>
                  </a:cubicBezTo>
                  <a:cubicBezTo>
                    <a:pt x="11883" y="21710"/>
                    <a:pt x="13717" y="10899"/>
                    <a:pt x="11395" y="53"/>
                  </a:cubicBezTo>
                  <a:cubicBezTo>
                    <a:pt x="11395" y="29"/>
                    <a:pt x="11371" y="5"/>
                    <a:pt x="11347" y="5"/>
                  </a:cubicBezTo>
                  <a:cubicBezTo>
                    <a:pt x="11340" y="1"/>
                    <a:pt x="11332" y="0"/>
                    <a:pt x="113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4169" y="3533038"/>
              <a:ext cx="497691" cy="1904598"/>
            </a:xfrm>
            <a:custGeom>
              <a:avLst/>
              <a:gdLst/>
              <a:ahLst/>
              <a:cxnLst/>
              <a:rect l="l" t="t" r="r" b="b"/>
              <a:pathLst>
                <a:path w="8918" h="34128" extrusionOk="0">
                  <a:moveTo>
                    <a:pt x="8839" y="1"/>
                  </a:moveTo>
                  <a:cubicBezTo>
                    <a:pt x="8807" y="1"/>
                    <a:pt x="8773" y="22"/>
                    <a:pt x="8763" y="52"/>
                  </a:cubicBezTo>
                  <a:cubicBezTo>
                    <a:pt x="5120" y="10755"/>
                    <a:pt x="2179" y="22185"/>
                    <a:pt x="12" y="34044"/>
                  </a:cubicBezTo>
                  <a:cubicBezTo>
                    <a:pt x="0" y="34080"/>
                    <a:pt x="36" y="34127"/>
                    <a:pt x="72" y="34127"/>
                  </a:cubicBezTo>
                  <a:lnTo>
                    <a:pt x="83" y="34127"/>
                  </a:lnTo>
                  <a:cubicBezTo>
                    <a:pt x="119" y="34127"/>
                    <a:pt x="155" y="34103"/>
                    <a:pt x="155" y="34068"/>
                  </a:cubicBezTo>
                  <a:cubicBezTo>
                    <a:pt x="2322" y="22221"/>
                    <a:pt x="5263" y="10791"/>
                    <a:pt x="8906" y="99"/>
                  </a:cubicBezTo>
                  <a:cubicBezTo>
                    <a:pt x="8918" y="63"/>
                    <a:pt x="8894" y="16"/>
                    <a:pt x="8858" y="4"/>
                  </a:cubicBezTo>
                  <a:cubicBezTo>
                    <a:pt x="8852" y="2"/>
                    <a:pt x="8845" y="1"/>
                    <a:pt x="88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13045" y="3734341"/>
              <a:ext cx="209390" cy="179030"/>
            </a:xfrm>
            <a:custGeom>
              <a:avLst/>
              <a:gdLst/>
              <a:ahLst/>
              <a:cxnLst/>
              <a:rect l="l" t="t" r="r" b="b"/>
              <a:pathLst>
                <a:path w="3752" h="3208" extrusionOk="0">
                  <a:moveTo>
                    <a:pt x="82" y="0"/>
                  </a:moveTo>
                  <a:cubicBezTo>
                    <a:pt x="71" y="0"/>
                    <a:pt x="60" y="2"/>
                    <a:pt x="48" y="5"/>
                  </a:cubicBezTo>
                  <a:cubicBezTo>
                    <a:pt x="13" y="16"/>
                    <a:pt x="1" y="52"/>
                    <a:pt x="13" y="100"/>
                  </a:cubicBezTo>
                  <a:cubicBezTo>
                    <a:pt x="417" y="1231"/>
                    <a:pt x="656" y="2219"/>
                    <a:pt x="715" y="3136"/>
                  </a:cubicBezTo>
                  <a:cubicBezTo>
                    <a:pt x="715" y="3172"/>
                    <a:pt x="739" y="3195"/>
                    <a:pt x="763" y="3207"/>
                  </a:cubicBezTo>
                  <a:lnTo>
                    <a:pt x="787" y="3207"/>
                  </a:lnTo>
                  <a:cubicBezTo>
                    <a:pt x="810" y="3207"/>
                    <a:pt x="822" y="3207"/>
                    <a:pt x="846" y="3195"/>
                  </a:cubicBezTo>
                  <a:cubicBezTo>
                    <a:pt x="1751" y="2338"/>
                    <a:pt x="2692" y="1624"/>
                    <a:pt x="3704" y="1005"/>
                  </a:cubicBezTo>
                  <a:cubicBezTo>
                    <a:pt x="3739" y="981"/>
                    <a:pt x="3751" y="933"/>
                    <a:pt x="3727" y="898"/>
                  </a:cubicBezTo>
                  <a:cubicBezTo>
                    <a:pt x="3720" y="874"/>
                    <a:pt x="3697" y="861"/>
                    <a:pt x="3672" y="861"/>
                  </a:cubicBezTo>
                  <a:cubicBezTo>
                    <a:pt x="3659" y="861"/>
                    <a:pt x="3645" y="865"/>
                    <a:pt x="3632" y="874"/>
                  </a:cubicBezTo>
                  <a:cubicBezTo>
                    <a:pt x="2644" y="1469"/>
                    <a:pt x="1739" y="2160"/>
                    <a:pt x="858" y="2981"/>
                  </a:cubicBezTo>
                  <a:cubicBezTo>
                    <a:pt x="775" y="2088"/>
                    <a:pt x="536" y="1124"/>
                    <a:pt x="144" y="40"/>
                  </a:cubicBezTo>
                  <a:cubicBezTo>
                    <a:pt x="135" y="13"/>
                    <a:pt x="112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12033" y="3898140"/>
              <a:ext cx="323684" cy="285009"/>
            </a:xfrm>
            <a:custGeom>
              <a:avLst/>
              <a:gdLst/>
              <a:ahLst/>
              <a:cxnLst/>
              <a:rect l="l" t="t" r="r" b="b"/>
              <a:pathLst>
                <a:path w="5800" h="5107" extrusionOk="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58"/>
                    <a:pt x="13" y="106"/>
                  </a:cubicBezTo>
                  <a:cubicBezTo>
                    <a:pt x="632" y="1689"/>
                    <a:pt x="989" y="3344"/>
                    <a:pt x="1108" y="5035"/>
                  </a:cubicBezTo>
                  <a:cubicBezTo>
                    <a:pt x="1108" y="5071"/>
                    <a:pt x="1120" y="5094"/>
                    <a:pt x="1156" y="5106"/>
                  </a:cubicBezTo>
                  <a:lnTo>
                    <a:pt x="1180" y="5106"/>
                  </a:lnTo>
                  <a:cubicBezTo>
                    <a:pt x="1203" y="5106"/>
                    <a:pt x="1215" y="5106"/>
                    <a:pt x="1227" y="5082"/>
                  </a:cubicBezTo>
                  <a:cubicBezTo>
                    <a:pt x="2335" y="4094"/>
                    <a:pt x="3775" y="3046"/>
                    <a:pt x="5752" y="1784"/>
                  </a:cubicBezTo>
                  <a:cubicBezTo>
                    <a:pt x="5787" y="1772"/>
                    <a:pt x="5799" y="1725"/>
                    <a:pt x="5775" y="1689"/>
                  </a:cubicBezTo>
                  <a:cubicBezTo>
                    <a:pt x="5760" y="1666"/>
                    <a:pt x="5735" y="1653"/>
                    <a:pt x="5709" y="1653"/>
                  </a:cubicBezTo>
                  <a:cubicBezTo>
                    <a:pt x="5695" y="1653"/>
                    <a:pt x="5681" y="1657"/>
                    <a:pt x="5668" y="1665"/>
                  </a:cubicBezTo>
                  <a:cubicBezTo>
                    <a:pt x="3763" y="2892"/>
                    <a:pt x="2346" y="3916"/>
                    <a:pt x="1239" y="4880"/>
                  </a:cubicBezTo>
                  <a:cubicBezTo>
                    <a:pt x="1120" y="3225"/>
                    <a:pt x="751" y="160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3095" y="4127013"/>
              <a:ext cx="424639" cy="293324"/>
            </a:xfrm>
            <a:custGeom>
              <a:avLst/>
              <a:gdLst/>
              <a:ahLst/>
              <a:cxnLst/>
              <a:rect l="l" t="t" r="r" b="b"/>
              <a:pathLst>
                <a:path w="7609" h="5256" extrusionOk="0">
                  <a:moveTo>
                    <a:pt x="88" y="1"/>
                  </a:moveTo>
                  <a:cubicBezTo>
                    <a:pt x="78" y="1"/>
                    <a:pt x="69" y="2"/>
                    <a:pt x="60" y="5"/>
                  </a:cubicBezTo>
                  <a:cubicBezTo>
                    <a:pt x="24" y="17"/>
                    <a:pt x="0" y="65"/>
                    <a:pt x="12" y="100"/>
                  </a:cubicBezTo>
                  <a:cubicBezTo>
                    <a:pt x="810" y="1958"/>
                    <a:pt x="1620" y="3898"/>
                    <a:pt x="1905" y="5196"/>
                  </a:cubicBezTo>
                  <a:cubicBezTo>
                    <a:pt x="1917" y="5220"/>
                    <a:pt x="1929" y="5244"/>
                    <a:pt x="1953" y="5256"/>
                  </a:cubicBezTo>
                  <a:lnTo>
                    <a:pt x="1977" y="5256"/>
                  </a:lnTo>
                  <a:cubicBezTo>
                    <a:pt x="2001" y="5256"/>
                    <a:pt x="2012" y="5256"/>
                    <a:pt x="2024" y="5244"/>
                  </a:cubicBezTo>
                  <a:cubicBezTo>
                    <a:pt x="3739" y="3958"/>
                    <a:pt x="5596" y="2863"/>
                    <a:pt x="7561" y="2005"/>
                  </a:cubicBezTo>
                  <a:cubicBezTo>
                    <a:pt x="7597" y="1993"/>
                    <a:pt x="7608" y="1946"/>
                    <a:pt x="7597" y="1910"/>
                  </a:cubicBezTo>
                  <a:cubicBezTo>
                    <a:pt x="7588" y="1884"/>
                    <a:pt x="7561" y="1865"/>
                    <a:pt x="7533" y="1865"/>
                  </a:cubicBezTo>
                  <a:cubicBezTo>
                    <a:pt x="7522" y="1865"/>
                    <a:pt x="7511" y="1868"/>
                    <a:pt x="7501" y="1874"/>
                  </a:cubicBezTo>
                  <a:cubicBezTo>
                    <a:pt x="5572" y="2720"/>
                    <a:pt x="3727" y="3791"/>
                    <a:pt x="2024" y="5053"/>
                  </a:cubicBezTo>
                  <a:cubicBezTo>
                    <a:pt x="1715" y="3744"/>
                    <a:pt x="929" y="1862"/>
                    <a:pt x="155" y="41"/>
                  </a:cubicBezTo>
                  <a:cubicBezTo>
                    <a:pt x="146" y="14"/>
                    <a:pt x="117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00074" y="4423749"/>
              <a:ext cx="476484" cy="318214"/>
            </a:xfrm>
            <a:custGeom>
              <a:avLst/>
              <a:gdLst/>
              <a:ahLst/>
              <a:cxnLst/>
              <a:rect l="l" t="t" r="r" b="b"/>
              <a:pathLst>
                <a:path w="8538" h="5702" extrusionOk="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70"/>
                    <a:pt x="25" y="105"/>
                  </a:cubicBezTo>
                  <a:cubicBezTo>
                    <a:pt x="930" y="1891"/>
                    <a:pt x="1918" y="3939"/>
                    <a:pt x="2323" y="5642"/>
                  </a:cubicBezTo>
                  <a:cubicBezTo>
                    <a:pt x="2334" y="5666"/>
                    <a:pt x="2346" y="5689"/>
                    <a:pt x="2370" y="5689"/>
                  </a:cubicBezTo>
                  <a:cubicBezTo>
                    <a:pt x="2382" y="5701"/>
                    <a:pt x="2394" y="5701"/>
                    <a:pt x="2394" y="5701"/>
                  </a:cubicBezTo>
                  <a:cubicBezTo>
                    <a:pt x="2418" y="5701"/>
                    <a:pt x="2430" y="5689"/>
                    <a:pt x="2442" y="5678"/>
                  </a:cubicBezTo>
                  <a:cubicBezTo>
                    <a:pt x="4109" y="4380"/>
                    <a:pt x="6537" y="3451"/>
                    <a:pt x="8478" y="2784"/>
                  </a:cubicBezTo>
                  <a:cubicBezTo>
                    <a:pt x="8514" y="2772"/>
                    <a:pt x="8538" y="2737"/>
                    <a:pt x="8514" y="2689"/>
                  </a:cubicBezTo>
                  <a:cubicBezTo>
                    <a:pt x="8504" y="2660"/>
                    <a:pt x="8478" y="2638"/>
                    <a:pt x="8449" y="2638"/>
                  </a:cubicBezTo>
                  <a:cubicBezTo>
                    <a:pt x="8443" y="2638"/>
                    <a:pt x="8437" y="2639"/>
                    <a:pt x="8430" y="2641"/>
                  </a:cubicBezTo>
                  <a:cubicBezTo>
                    <a:pt x="6514" y="3296"/>
                    <a:pt x="4120" y="4213"/>
                    <a:pt x="2442" y="5499"/>
                  </a:cubicBezTo>
                  <a:cubicBezTo>
                    <a:pt x="2013" y="3808"/>
                    <a:pt x="1049" y="179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1422648" y="6337615"/>
            <a:ext cx="2742507" cy="4262751"/>
            <a:chOff x="7879149" y="3189701"/>
            <a:chExt cx="1928325" cy="2247935"/>
          </a:xfrm>
        </p:grpSpPr>
        <p:sp>
          <p:nvSpPr>
            <p:cNvPr id="53" name="Google Shape;53;p2"/>
            <p:cNvSpPr/>
            <p:nvPr/>
          </p:nvSpPr>
          <p:spPr>
            <a:xfrm flipH="1">
              <a:off x="8622011" y="3488056"/>
              <a:ext cx="1180775" cy="1913025"/>
            </a:xfrm>
            <a:custGeom>
              <a:avLst/>
              <a:gdLst/>
              <a:ahLst/>
              <a:cxnLst/>
              <a:rect l="l" t="t" r="r" b="b"/>
              <a:pathLst>
                <a:path w="21158" h="34279" extrusionOk="0">
                  <a:moveTo>
                    <a:pt x="0" y="0"/>
                  </a:moveTo>
                  <a:cubicBezTo>
                    <a:pt x="322" y="13526"/>
                    <a:pt x="8418" y="26039"/>
                    <a:pt x="16228" y="34278"/>
                  </a:cubicBezTo>
                  <a:lnTo>
                    <a:pt x="21158" y="33385"/>
                  </a:lnTo>
                  <a:cubicBezTo>
                    <a:pt x="18264" y="19467"/>
                    <a:pt x="9954" y="75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8618049" y="3483647"/>
              <a:ext cx="1189425" cy="1922066"/>
            </a:xfrm>
            <a:custGeom>
              <a:avLst/>
              <a:gdLst/>
              <a:ahLst/>
              <a:cxnLst/>
              <a:rect l="l" t="t" r="r" b="b"/>
              <a:pathLst>
                <a:path w="21313" h="34441" extrusionOk="0">
                  <a:moveTo>
                    <a:pt x="156" y="234"/>
                  </a:moveTo>
                  <a:lnTo>
                    <a:pt x="156" y="234"/>
                  </a:lnTo>
                  <a:cubicBezTo>
                    <a:pt x="10776" y="8295"/>
                    <a:pt x="18420" y="20379"/>
                    <a:pt x="21158" y="33405"/>
                  </a:cubicBezTo>
                  <a:lnTo>
                    <a:pt x="16336" y="34286"/>
                  </a:lnTo>
                  <a:cubicBezTo>
                    <a:pt x="11597" y="29273"/>
                    <a:pt x="608" y="15998"/>
                    <a:pt x="156" y="234"/>
                  </a:cubicBezTo>
                  <a:close/>
                  <a:moveTo>
                    <a:pt x="82" y="0"/>
                  </a:moveTo>
                  <a:cubicBezTo>
                    <a:pt x="70" y="0"/>
                    <a:pt x="58" y="3"/>
                    <a:pt x="48" y="8"/>
                  </a:cubicBezTo>
                  <a:cubicBezTo>
                    <a:pt x="25" y="20"/>
                    <a:pt x="1" y="56"/>
                    <a:pt x="1" y="79"/>
                  </a:cubicBezTo>
                  <a:cubicBezTo>
                    <a:pt x="156" y="6294"/>
                    <a:pt x="1941" y="12736"/>
                    <a:pt x="5323" y="19236"/>
                  </a:cubicBezTo>
                  <a:cubicBezTo>
                    <a:pt x="8788" y="25892"/>
                    <a:pt x="13181" y="31166"/>
                    <a:pt x="16265" y="34417"/>
                  </a:cubicBezTo>
                  <a:cubicBezTo>
                    <a:pt x="16277" y="34429"/>
                    <a:pt x="16289" y="34441"/>
                    <a:pt x="16312" y="34441"/>
                  </a:cubicBezTo>
                  <a:lnTo>
                    <a:pt x="16324" y="34441"/>
                  </a:lnTo>
                  <a:lnTo>
                    <a:pt x="21253" y="33536"/>
                  </a:lnTo>
                  <a:cubicBezTo>
                    <a:pt x="21277" y="33536"/>
                    <a:pt x="21289" y="33524"/>
                    <a:pt x="21301" y="33512"/>
                  </a:cubicBezTo>
                  <a:cubicBezTo>
                    <a:pt x="21313" y="33488"/>
                    <a:pt x="21313" y="33476"/>
                    <a:pt x="21313" y="33452"/>
                  </a:cubicBezTo>
                  <a:cubicBezTo>
                    <a:pt x="19908" y="26725"/>
                    <a:pt x="17241" y="20284"/>
                    <a:pt x="13371" y="14331"/>
                  </a:cubicBezTo>
                  <a:cubicBezTo>
                    <a:pt x="9776" y="8795"/>
                    <a:pt x="5192" y="3842"/>
                    <a:pt x="120" y="20"/>
                  </a:cubicBezTo>
                  <a:cubicBezTo>
                    <a:pt x="113" y="6"/>
                    <a:pt x="9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8750927" y="3483814"/>
              <a:ext cx="1056548" cy="1896004"/>
            </a:xfrm>
            <a:custGeom>
              <a:avLst/>
              <a:gdLst/>
              <a:ahLst/>
              <a:cxnLst/>
              <a:rect l="l" t="t" r="r" b="b"/>
              <a:pathLst>
                <a:path w="18932" h="33974" extrusionOk="0">
                  <a:moveTo>
                    <a:pt x="77" y="0"/>
                  </a:moveTo>
                  <a:cubicBezTo>
                    <a:pt x="67" y="0"/>
                    <a:pt x="57" y="2"/>
                    <a:pt x="48" y="5"/>
                  </a:cubicBezTo>
                  <a:cubicBezTo>
                    <a:pt x="13" y="29"/>
                    <a:pt x="1" y="76"/>
                    <a:pt x="13" y="112"/>
                  </a:cubicBezTo>
                  <a:cubicBezTo>
                    <a:pt x="6644" y="12756"/>
                    <a:pt x="13312" y="24770"/>
                    <a:pt x="18789" y="33938"/>
                  </a:cubicBezTo>
                  <a:cubicBezTo>
                    <a:pt x="18801" y="33961"/>
                    <a:pt x="18825" y="33973"/>
                    <a:pt x="18848" y="33973"/>
                  </a:cubicBezTo>
                  <a:cubicBezTo>
                    <a:pt x="18860" y="33973"/>
                    <a:pt x="18872" y="33973"/>
                    <a:pt x="18884" y="33961"/>
                  </a:cubicBezTo>
                  <a:cubicBezTo>
                    <a:pt x="18920" y="33950"/>
                    <a:pt x="18932" y="33902"/>
                    <a:pt x="18908" y="33866"/>
                  </a:cubicBezTo>
                  <a:cubicBezTo>
                    <a:pt x="13443" y="24698"/>
                    <a:pt x="6775" y="12685"/>
                    <a:pt x="144" y="41"/>
                  </a:cubicBezTo>
                  <a:cubicBezTo>
                    <a:pt x="135" y="14"/>
                    <a:pt x="106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9621356" y="3628750"/>
              <a:ext cx="167478" cy="178975"/>
            </a:xfrm>
            <a:custGeom>
              <a:avLst/>
              <a:gdLst/>
              <a:ahLst/>
              <a:cxnLst/>
              <a:rect l="l" t="t" r="r" b="b"/>
              <a:pathLst>
                <a:path w="3001" h="3207" extrusionOk="0">
                  <a:moveTo>
                    <a:pt x="2917" y="0"/>
                  </a:moveTo>
                  <a:cubicBezTo>
                    <a:pt x="2881" y="0"/>
                    <a:pt x="2856" y="22"/>
                    <a:pt x="2846" y="51"/>
                  </a:cubicBezTo>
                  <a:cubicBezTo>
                    <a:pt x="2620" y="956"/>
                    <a:pt x="2548" y="1920"/>
                    <a:pt x="2643" y="2980"/>
                  </a:cubicBezTo>
                  <a:cubicBezTo>
                    <a:pt x="1560" y="2206"/>
                    <a:pt x="762" y="1742"/>
                    <a:pt x="107" y="1516"/>
                  </a:cubicBezTo>
                  <a:cubicBezTo>
                    <a:pt x="101" y="1513"/>
                    <a:pt x="94" y="1512"/>
                    <a:pt x="87" y="1512"/>
                  </a:cubicBezTo>
                  <a:cubicBezTo>
                    <a:pt x="56" y="1512"/>
                    <a:pt x="22" y="1534"/>
                    <a:pt x="12" y="1563"/>
                  </a:cubicBezTo>
                  <a:cubicBezTo>
                    <a:pt x="0" y="1599"/>
                    <a:pt x="24" y="1647"/>
                    <a:pt x="60" y="1658"/>
                  </a:cubicBezTo>
                  <a:cubicBezTo>
                    <a:pt x="715" y="1897"/>
                    <a:pt x="1560" y="2385"/>
                    <a:pt x="2691" y="3194"/>
                  </a:cubicBezTo>
                  <a:cubicBezTo>
                    <a:pt x="2703" y="3206"/>
                    <a:pt x="2715" y="3206"/>
                    <a:pt x="2739" y="3206"/>
                  </a:cubicBezTo>
                  <a:cubicBezTo>
                    <a:pt x="2750" y="3206"/>
                    <a:pt x="2762" y="3206"/>
                    <a:pt x="2774" y="3194"/>
                  </a:cubicBezTo>
                  <a:cubicBezTo>
                    <a:pt x="2798" y="3182"/>
                    <a:pt x="2810" y="3159"/>
                    <a:pt x="2810" y="3123"/>
                  </a:cubicBezTo>
                  <a:cubicBezTo>
                    <a:pt x="2691" y="2016"/>
                    <a:pt x="2750" y="1027"/>
                    <a:pt x="2989" y="87"/>
                  </a:cubicBezTo>
                  <a:cubicBezTo>
                    <a:pt x="3001" y="51"/>
                    <a:pt x="2977" y="15"/>
                    <a:pt x="2941" y="3"/>
                  </a:cubicBezTo>
                  <a:cubicBezTo>
                    <a:pt x="2933" y="1"/>
                    <a:pt x="2924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9456556" y="3779100"/>
              <a:ext cx="273178" cy="354210"/>
            </a:xfrm>
            <a:custGeom>
              <a:avLst/>
              <a:gdLst/>
              <a:ahLst/>
              <a:cxnLst/>
              <a:rect l="l" t="t" r="r" b="b"/>
              <a:pathLst>
                <a:path w="4895" h="6347" extrusionOk="0">
                  <a:moveTo>
                    <a:pt x="4704" y="0"/>
                  </a:moveTo>
                  <a:cubicBezTo>
                    <a:pt x="4668" y="0"/>
                    <a:pt x="4632" y="24"/>
                    <a:pt x="4632" y="72"/>
                  </a:cubicBezTo>
                  <a:cubicBezTo>
                    <a:pt x="4466" y="2215"/>
                    <a:pt x="4489" y="4179"/>
                    <a:pt x="4716" y="6061"/>
                  </a:cubicBezTo>
                  <a:cubicBezTo>
                    <a:pt x="3454" y="4846"/>
                    <a:pt x="1751" y="4346"/>
                    <a:pt x="108" y="3989"/>
                  </a:cubicBezTo>
                  <a:cubicBezTo>
                    <a:pt x="100" y="3987"/>
                    <a:pt x="92" y="3986"/>
                    <a:pt x="85" y="3986"/>
                  </a:cubicBezTo>
                  <a:cubicBezTo>
                    <a:pt x="49" y="3986"/>
                    <a:pt x="23" y="4009"/>
                    <a:pt x="13" y="4048"/>
                  </a:cubicBezTo>
                  <a:cubicBezTo>
                    <a:pt x="1" y="4084"/>
                    <a:pt x="37" y="4120"/>
                    <a:pt x="72" y="4132"/>
                  </a:cubicBezTo>
                  <a:cubicBezTo>
                    <a:pt x="1763" y="4501"/>
                    <a:pt x="3501" y="5025"/>
                    <a:pt x="4751" y="6322"/>
                  </a:cubicBezTo>
                  <a:cubicBezTo>
                    <a:pt x="4775" y="6334"/>
                    <a:pt x="4787" y="6346"/>
                    <a:pt x="4811" y="6346"/>
                  </a:cubicBezTo>
                  <a:cubicBezTo>
                    <a:pt x="4823" y="6346"/>
                    <a:pt x="4835" y="6334"/>
                    <a:pt x="4847" y="6334"/>
                  </a:cubicBezTo>
                  <a:cubicBezTo>
                    <a:pt x="4870" y="6322"/>
                    <a:pt x="4894" y="6287"/>
                    <a:pt x="4882" y="6263"/>
                  </a:cubicBezTo>
                  <a:cubicBezTo>
                    <a:pt x="4644" y="4322"/>
                    <a:pt x="4609" y="2298"/>
                    <a:pt x="4775" y="84"/>
                  </a:cubicBezTo>
                  <a:cubicBezTo>
                    <a:pt x="4775" y="36"/>
                    <a:pt x="4751" y="0"/>
                    <a:pt x="47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9176848" y="4113954"/>
              <a:ext cx="420621" cy="455891"/>
            </a:xfrm>
            <a:custGeom>
              <a:avLst/>
              <a:gdLst/>
              <a:ahLst/>
              <a:cxnLst/>
              <a:rect l="l" t="t" r="r" b="b"/>
              <a:pathLst>
                <a:path w="7537" h="8169" extrusionOk="0">
                  <a:moveTo>
                    <a:pt x="7477" y="1"/>
                  </a:moveTo>
                  <a:cubicBezTo>
                    <a:pt x="7442" y="1"/>
                    <a:pt x="7394" y="25"/>
                    <a:pt x="7382" y="61"/>
                  </a:cubicBezTo>
                  <a:cubicBezTo>
                    <a:pt x="6870" y="2358"/>
                    <a:pt x="6632" y="4942"/>
                    <a:pt x="6668" y="7931"/>
                  </a:cubicBezTo>
                  <a:cubicBezTo>
                    <a:pt x="5084" y="6704"/>
                    <a:pt x="2989" y="5645"/>
                    <a:pt x="107" y="4609"/>
                  </a:cubicBezTo>
                  <a:cubicBezTo>
                    <a:pt x="101" y="4607"/>
                    <a:pt x="94" y="4606"/>
                    <a:pt x="87" y="4606"/>
                  </a:cubicBezTo>
                  <a:cubicBezTo>
                    <a:pt x="56" y="4606"/>
                    <a:pt x="22" y="4627"/>
                    <a:pt x="12" y="4656"/>
                  </a:cubicBezTo>
                  <a:cubicBezTo>
                    <a:pt x="0" y="4692"/>
                    <a:pt x="12" y="4740"/>
                    <a:pt x="60" y="4752"/>
                  </a:cubicBezTo>
                  <a:cubicBezTo>
                    <a:pt x="3001" y="5799"/>
                    <a:pt x="5108" y="6883"/>
                    <a:pt x="6691" y="8145"/>
                  </a:cubicBezTo>
                  <a:cubicBezTo>
                    <a:pt x="6703" y="8157"/>
                    <a:pt x="6727" y="8169"/>
                    <a:pt x="6739" y="8169"/>
                  </a:cubicBezTo>
                  <a:cubicBezTo>
                    <a:pt x="6751" y="8169"/>
                    <a:pt x="6763" y="8157"/>
                    <a:pt x="6775" y="8157"/>
                  </a:cubicBezTo>
                  <a:cubicBezTo>
                    <a:pt x="6799" y="8145"/>
                    <a:pt x="6811" y="8121"/>
                    <a:pt x="6811" y="8085"/>
                  </a:cubicBezTo>
                  <a:cubicBezTo>
                    <a:pt x="6775" y="5037"/>
                    <a:pt x="7001" y="2418"/>
                    <a:pt x="7537" y="96"/>
                  </a:cubicBezTo>
                  <a:cubicBezTo>
                    <a:pt x="7537" y="49"/>
                    <a:pt x="7513" y="13"/>
                    <a:pt x="74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8977502" y="4416159"/>
              <a:ext cx="439931" cy="463984"/>
            </a:xfrm>
            <a:custGeom>
              <a:avLst/>
              <a:gdLst/>
              <a:ahLst/>
              <a:cxnLst/>
              <a:rect l="l" t="t" r="r" b="b"/>
              <a:pathLst>
                <a:path w="7883" h="8314" extrusionOk="0">
                  <a:moveTo>
                    <a:pt x="7799" y="0"/>
                  </a:moveTo>
                  <a:cubicBezTo>
                    <a:pt x="7764" y="0"/>
                    <a:pt x="7738" y="22"/>
                    <a:pt x="7728" y="51"/>
                  </a:cubicBezTo>
                  <a:cubicBezTo>
                    <a:pt x="6978" y="2635"/>
                    <a:pt x="6585" y="5349"/>
                    <a:pt x="6573" y="8100"/>
                  </a:cubicBezTo>
                  <a:cubicBezTo>
                    <a:pt x="5013" y="7111"/>
                    <a:pt x="2525" y="6254"/>
                    <a:pt x="108" y="5444"/>
                  </a:cubicBezTo>
                  <a:cubicBezTo>
                    <a:pt x="102" y="5442"/>
                    <a:pt x="95" y="5441"/>
                    <a:pt x="88" y="5441"/>
                  </a:cubicBezTo>
                  <a:cubicBezTo>
                    <a:pt x="56" y="5441"/>
                    <a:pt x="22" y="5463"/>
                    <a:pt x="13" y="5492"/>
                  </a:cubicBezTo>
                  <a:cubicBezTo>
                    <a:pt x="1" y="5528"/>
                    <a:pt x="25" y="5575"/>
                    <a:pt x="60" y="5587"/>
                  </a:cubicBezTo>
                  <a:cubicBezTo>
                    <a:pt x="2537" y="6409"/>
                    <a:pt x="5073" y="7290"/>
                    <a:pt x="6609" y="8302"/>
                  </a:cubicBezTo>
                  <a:cubicBezTo>
                    <a:pt x="6621" y="8314"/>
                    <a:pt x="6633" y="8314"/>
                    <a:pt x="6644" y="8314"/>
                  </a:cubicBezTo>
                  <a:cubicBezTo>
                    <a:pt x="6656" y="8314"/>
                    <a:pt x="6668" y="8314"/>
                    <a:pt x="6680" y="8302"/>
                  </a:cubicBezTo>
                  <a:cubicBezTo>
                    <a:pt x="6704" y="8290"/>
                    <a:pt x="6716" y="8266"/>
                    <a:pt x="6716" y="8242"/>
                  </a:cubicBezTo>
                  <a:cubicBezTo>
                    <a:pt x="6728" y="5456"/>
                    <a:pt x="7109" y="2706"/>
                    <a:pt x="7871" y="99"/>
                  </a:cubicBezTo>
                  <a:cubicBezTo>
                    <a:pt x="7883" y="51"/>
                    <a:pt x="7859" y="15"/>
                    <a:pt x="7823" y="3"/>
                  </a:cubicBezTo>
                  <a:cubicBezTo>
                    <a:pt x="7815" y="1"/>
                    <a:pt x="7807" y="0"/>
                    <a:pt x="77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8513688" y="3407635"/>
              <a:ext cx="1146286" cy="2025980"/>
            </a:xfrm>
            <a:custGeom>
              <a:avLst/>
              <a:gdLst/>
              <a:ahLst/>
              <a:cxnLst/>
              <a:rect l="l" t="t" r="r" b="b"/>
              <a:pathLst>
                <a:path w="20540" h="36303" extrusionOk="0">
                  <a:moveTo>
                    <a:pt x="4335" y="1"/>
                  </a:moveTo>
                  <a:lnTo>
                    <a:pt x="4335" y="1"/>
                  </a:lnTo>
                  <a:cubicBezTo>
                    <a:pt x="1" y="8859"/>
                    <a:pt x="3882" y="20920"/>
                    <a:pt x="14824" y="36303"/>
                  </a:cubicBezTo>
                  <a:lnTo>
                    <a:pt x="20539" y="36303"/>
                  </a:lnTo>
                  <a:cubicBezTo>
                    <a:pt x="16229" y="21122"/>
                    <a:pt x="10907" y="8799"/>
                    <a:pt x="433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8509726" y="3403673"/>
              <a:ext cx="1147570" cy="2033960"/>
            </a:xfrm>
            <a:custGeom>
              <a:avLst/>
              <a:gdLst/>
              <a:ahLst/>
              <a:cxnLst/>
              <a:rect l="l" t="t" r="r" b="b"/>
              <a:pathLst>
                <a:path w="20563" h="36446" extrusionOk="0">
                  <a:moveTo>
                    <a:pt x="4299" y="215"/>
                  </a:moveTo>
                  <a:cubicBezTo>
                    <a:pt x="10561" y="8644"/>
                    <a:pt x="15979" y="20777"/>
                    <a:pt x="20384" y="36302"/>
                  </a:cubicBezTo>
                  <a:lnTo>
                    <a:pt x="14824" y="36302"/>
                  </a:lnTo>
                  <a:cubicBezTo>
                    <a:pt x="3644" y="20574"/>
                    <a:pt x="191" y="8763"/>
                    <a:pt x="4299" y="215"/>
                  </a:cubicBezTo>
                  <a:close/>
                  <a:moveTo>
                    <a:pt x="4275" y="0"/>
                  </a:moveTo>
                  <a:cubicBezTo>
                    <a:pt x="4251" y="0"/>
                    <a:pt x="4227" y="24"/>
                    <a:pt x="4215" y="48"/>
                  </a:cubicBezTo>
                  <a:cubicBezTo>
                    <a:pt x="1" y="8656"/>
                    <a:pt x="3441" y="20562"/>
                    <a:pt x="14717" y="36421"/>
                  </a:cubicBezTo>
                  <a:cubicBezTo>
                    <a:pt x="14741" y="36433"/>
                    <a:pt x="14752" y="36445"/>
                    <a:pt x="14776" y="36445"/>
                  </a:cubicBezTo>
                  <a:lnTo>
                    <a:pt x="20491" y="36445"/>
                  </a:lnTo>
                  <a:cubicBezTo>
                    <a:pt x="20515" y="36445"/>
                    <a:pt x="20527" y="36445"/>
                    <a:pt x="20551" y="36421"/>
                  </a:cubicBezTo>
                  <a:cubicBezTo>
                    <a:pt x="20563" y="36398"/>
                    <a:pt x="20563" y="36374"/>
                    <a:pt x="20563" y="36350"/>
                  </a:cubicBezTo>
                  <a:cubicBezTo>
                    <a:pt x="16122" y="20717"/>
                    <a:pt x="10657" y="8489"/>
                    <a:pt x="4346" y="36"/>
                  </a:cubicBezTo>
                  <a:cubicBezTo>
                    <a:pt x="4323" y="12"/>
                    <a:pt x="4299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8691098" y="3403505"/>
              <a:ext cx="731636" cy="2034128"/>
            </a:xfrm>
            <a:custGeom>
              <a:avLst/>
              <a:gdLst/>
              <a:ahLst/>
              <a:cxnLst/>
              <a:rect l="l" t="t" r="r" b="b"/>
              <a:pathLst>
                <a:path w="13110" h="36449" extrusionOk="0">
                  <a:moveTo>
                    <a:pt x="83" y="0"/>
                  </a:moveTo>
                  <a:cubicBezTo>
                    <a:pt x="76" y="0"/>
                    <a:pt x="68" y="1"/>
                    <a:pt x="60" y="3"/>
                  </a:cubicBezTo>
                  <a:cubicBezTo>
                    <a:pt x="24" y="15"/>
                    <a:pt x="0" y="51"/>
                    <a:pt x="12" y="98"/>
                  </a:cubicBezTo>
                  <a:cubicBezTo>
                    <a:pt x="2394" y="10802"/>
                    <a:pt x="6632" y="22673"/>
                    <a:pt x="12954" y="36412"/>
                  </a:cubicBezTo>
                  <a:cubicBezTo>
                    <a:pt x="12966" y="36436"/>
                    <a:pt x="12990" y="36448"/>
                    <a:pt x="13026" y="36448"/>
                  </a:cubicBezTo>
                  <a:lnTo>
                    <a:pt x="13062" y="36448"/>
                  </a:lnTo>
                  <a:cubicBezTo>
                    <a:pt x="13097" y="36424"/>
                    <a:pt x="13109" y="36389"/>
                    <a:pt x="13097" y="36353"/>
                  </a:cubicBezTo>
                  <a:cubicBezTo>
                    <a:pt x="6775" y="22625"/>
                    <a:pt x="2548" y="10755"/>
                    <a:pt x="155" y="63"/>
                  </a:cubicBezTo>
                  <a:cubicBezTo>
                    <a:pt x="145" y="23"/>
                    <a:pt x="119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" name="Google Shape;63;p2"/>
            <p:cNvSpPr/>
            <p:nvPr/>
          </p:nvSpPr>
          <p:spPr>
            <a:xfrm flipH="1">
              <a:off x="9281821" y="3593032"/>
              <a:ext cx="211343" cy="162846"/>
            </a:xfrm>
            <a:custGeom>
              <a:avLst/>
              <a:gdLst/>
              <a:ahLst/>
              <a:cxnLst/>
              <a:rect l="l" t="t" r="r" b="b"/>
              <a:pathLst>
                <a:path w="3787" h="2918" extrusionOk="0">
                  <a:moveTo>
                    <a:pt x="3699" y="0"/>
                  </a:moveTo>
                  <a:cubicBezTo>
                    <a:pt x="3674" y="0"/>
                    <a:pt x="3651" y="13"/>
                    <a:pt x="3644" y="36"/>
                  </a:cubicBezTo>
                  <a:cubicBezTo>
                    <a:pt x="3144" y="941"/>
                    <a:pt x="2882" y="1798"/>
                    <a:pt x="2822" y="2656"/>
                  </a:cubicBezTo>
                  <a:cubicBezTo>
                    <a:pt x="2036" y="1703"/>
                    <a:pt x="1132" y="870"/>
                    <a:pt x="131" y="155"/>
                  </a:cubicBezTo>
                  <a:cubicBezTo>
                    <a:pt x="118" y="146"/>
                    <a:pt x="102" y="142"/>
                    <a:pt x="87" y="142"/>
                  </a:cubicBezTo>
                  <a:cubicBezTo>
                    <a:pt x="63" y="142"/>
                    <a:pt x="39" y="152"/>
                    <a:pt x="24" y="167"/>
                  </a:cubicBezTo>
                  <a:cubicBezTo>
                    <a:pt x="0" y="203"/>
                    <a:pt x="12" y="251"/>
                    <a:pt x="48" y="274"/>
                  </a:cubicBezTo>
                  <a:cubicBezTo>
                    <a:pt x="1084" y="1013"/>
                    <a:pt x="2024" y="1894"/>
                    <a:pt x="2834" y="2894"/>
                  </a:cubicBezTo>
                  <a:cubicBezTo>
                    <a:pt x="2846" y="2918"/>
                    <a:pt x="2870" y="2918"/>
                    <a:pt x="2894" y="2918"/>
                  </a:cubicBezTo>
                  <a:lnTo>
                    <a:pt x="2917" y="2918"/>
                  </a:lnTo>
                  <a:cubicBezTo>
                    <a:pt x="2941" y="2906"/>
                    <a:pt x="2965" y="2882"/>
                    <a:pt x="2965" y="2846"/>
                  </a:cubicBezTo>
                  <a:cubicBezTo>
                    <a:pt x="2989" y="1965"/>
                    <a:pt x="3251" y="1060"/>
                    <a:pt x="3775" y="108"/>
                  </a:cubicBezTo>
                  <a:cubicBezTo>
                    <a:pt x="3787" y="72"/>
                    <a:pt x="3775" y="24"/>
                    <a:pt x="3739" y="12"/>
                  </a:cubicBezTo>
                  <a:cubicBezTo>
                    <a:pt x="3726" y="4"/>
                    <a:pt x="3712" y="0"/>
                    <a:pt x="36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" name="Google Shape;64;p2"/>
            <p:cNvSpPr/>
            <p:nvPr/>
          </p:nvSpPr>
          <p:spPr>
            <a:xfrm flipH="1">
              <a:off x="9167528" y="3779044"/>
              <a:ext cx="352201" cy="198786"/>
            </a:xfrm>
            <a:custGeom>
              <a:avLst/>
              <a:gdLst/>
              <a:ahLst/>
              <a:cxnLst/>
              <a:rect l="l" t="t" r="r" b="b"/>
              <a:pathLst>
                <a:path w="6311" h="3562" extrusionOk="0">
                  <a:moveTo>
                    <a:pt x="6231" y="1"/>
                  </a:moveTo>
                  <a:cubicBezTo>
                    <a:pt x="6208" y="1"/>
                    <a:pt x="6183" y="14"/>
                    <a:pt x="6168" y="37"/>
                  </a:cubicBezTo>
                  <a:cubicBezTo>
                    <a:pt x="5275" y="1180"/>
                    <a:pt x="4596" y="2156"/>
                    <a:pt x="4465" y="3311"/>
                  </a:cubicBezTo>
                  <a:cubicBezTo>
                    <a:pt x="3393" y="2311"/>
                    <a:pt x="1738" y="1668"/>
                    <a:pt x="107" y="1097"/>
                  </a:cubicBezTo>
                  <a:cubicBezTo>
                    <a:pt x="99" y="1094"/>
                    <a:pt x="90" y="1092"/>
                    <a:pt x="82" y="1092"/>
                  </a:cubicBezTo>
                  <a:cubicBezTo>
                    <a:pt x="55" y="1092"/>
                    <a:pt x="30" y="1108"/>
                    <a:pt x="12" y="1144"/>
                  </a:cubicBezTo>
                  <a:cubicBezTo>
                    <a:pt x="0" y="1180"/>
                    <a:pt x="24" y="1228"/>
                    <a:pt x="60" y="1240"/>
                  </a:cubicBezTo>
                  <a:cubicBezTo>
                    <a:pt x="1727" y="1823"/>
                    <a:pt x="3441" y="2490"/>
                    <a:pt x="4477" y="3537"/>
                  </a:cubicBezTo>
                  <a:cubicBezTo>
                    <a:pt x="4489" y="3549"/>
                    <a:pt x="4513" y="3561"/>
                    <a:pt x="4525" y="3561"/>
                  </a:cubicBezTo>
                  <a:cubicBezTo>
                    <a:pt x="4536" y="3561"/>
                    <a:pt x="4548" y="3549"/>
                    <a:pt x="4560" y="3549"/>
                  </a:cubicBezTo>
                  <a:cubicBezTo>
                    <a:pt x="4584" y="3537"/>
                    <a:pt x="4608" y="3514"/>
                    <a:pt x="4608" y="3478"/>
                  </a:cubicBezTo>
                  <a:cubicBezTo>
                    <a:pt x="4679" y="2299"/>
                    <a:pt x="5370" y="1299"/>
                    <a:pt x="6275" y="120"/>
                  </a:cubicBezTo>
                  <a:cubicBezTo>
                    <a:pt x="6310" y="85"/>
                    <a:pt x="6299" y="49"/>
                    <a:pt x="6263" y="13"/>
                  </a:cubicBezTo>
                  <a:cubicBezTo>
                    <a:pt x="6254" y="5"/>
                    <a:pt x="6243" y="1"/>
                    <a:pt x="62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" name="Google Shape;65;p2"/>
            <p:cNvSpPr/>
            <p:nvPr/>
          </p:nvSpPr>
          <p:spPr>
            <a:xfrm flipH="1">
              <a:off x="9029348" y="4037942"/>
              <a:ext cx="455836" cy="272787"/>
            </a:xfrm>
            <a:custGeom>
              <a:avLst/>
              <a:gdLst/>
              <a:ahLst/>
              <a:cxnLst/>
              <a:rect l="l" t="t" r="r" b="b"/>
              <a:pathLst>
                <a:path w="8168" h="4888" extrusionOk="0">
                  <a:moveTo>
                    <a:pt x="8080" y="1"/>
                  </a:moveTo>
                  <a:cubicBezTo>
                    <a:pt x="8059" y="1"/>
                    <a:pt x="8038" y="10"/>
                    <a:pt x="8025" y="29"/>
                  </a:cubicBezTo>
                  <a:cubicBezTo>
                    <a:pt x="6965" y="1351"/>
                    <a:pt x="6227" y="2923"/>
                    <a:pt x="5834" y="4673"/>
                  </a:cubicBezTo>
                  <a:cubicBezTo>
                    <a:pt x="4584" y="3625"/>
                    <a:pt x="2763" y="2744"/>
                    <a:pt x="107" y="1887"/>
                  </a:cubicBezTo>
                  <a:cubicBezTo>
                    <a:pt x="101" y="1885"/>
                    <a:pt x="94" y="1884"/>
                    <a:pt x="88" y="1884"/>
                  </a:cubicBezTo>
                  <a:cubicBezTo>
                    <a:pt x="56" y="1884"/>
                    <a:pt x="22" y="1905"/>
                    <a:pt x="12" y="1934"/>
                  </a:cubicBezTo>
                  <a:cubicBezTo>
                    <a:pt x="0" y="1970"/>
                    <a:pt x="24" y="2018"/>
                    <a:pt x="60" y="2030"/>
                  </a:cubicBezTo>
                  <a:cubicBezTo>
                    <a:pt x="2763" y="2899"/>
                    <a:pt x="4596" y="3804"/>
                    <a:pt x="5834" y="4875"/>
                  </a:cubicBezTo>
                  <a:cubicBezTo>
                    <a:pt x="5846" y="4887"/>
                    <a:pt x="5858" y="4887"/>
                    <a:pt x="5882" y="4887"/>
                  </a:cubicBezTo>
                  <a:lnTo>
                    <a:pt x="5906" y="4887"/>
                  </a:lnTo>
                  <a:cubicBezTo>
                    <a:pt x="5930" y="4875"/>
                    <a:pt x="5942" y="4852"/>
                    <a:pt x="5953" y="4828"/>
                  </a:cubicBezTo>
                  <a:cubicBezTo>
                    <a:pt x="6334" y="3042"/>
                    <a:pt x="7073" y="1458"/>
                    <a:pt x="8144" y="113"/>
                  </a:cubicBezTo>
                  <a:cubicBezTo>
                    <a:pt x="8168" y="89"/>
                    <a:pt x="8168" y="41"/>
                    <a:pt x="8132" y="18"/>
                  </a:cubicBezTo>
                  <a:cubicBezTo>
                    <a:pt x="8116" y="7"/>
                    <a:pt x="8098" y="1"/>
                    <a:pt x="80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" name="Google Shape;66;p2"/>
            <p:cNvSpPr/>
            <p:nvPr/>
          </p:nvSpPr>
          <p:spPr>
            <a:xfrm flipH="1">
              <a:off x="8911035" y="4289752"/>
              <a:ext cx="487758" cy="270164"/>
            </a:xfrm>
            <a:custGeom>
              <a:avLst/>
              <a:gdLst/>
              <a:ahLst/>
              <a:cxnLst/>
              <a:rect l="l" t="t" r="r" b="b"/>
              <a:pathLst>
                <a:path w="8740" h="4841" extrusionOk="0">
                  <a:moveTo>
                    <a:pt x="8654" y="0"/>
                  </a:moveTo>
                  <a:cubicBezTo>
                    <a:pt x="8635" y="0"/>
                    <a:pt x="8614" y="6"/>
                    <a:pt x="8596" y="18"/>
                  </a:cubicBezTo>
                  <a:cubicBezTo>
                    <a:pt x="7358" y="1352"/>
                    <a:pt x="6227" y="3316"/>
                    <a:pt x="5906" y="4638"/>
                  </a:cubicBezTo>
                  <a:cubicBezTo>
                    <a:pt x="4382" y="3542"/>
                    <a:pt x="2215" y="2971"/>
                    <a:pt x="95" y="2518"/>
                  </a:cubicBezTo>
                  <a:cubicBezTo>
                    <a:pt x="89" y="2516"/>
                    <a:pt x="83" y="2515"/>
                    <a:pt x="76" y="2515"/>
                  </a:cubicBezTo>
                  <a:cubicBezTo>
                    <a:pt x="45" y="2515"/>
                    <a:pt x="12" y="2538"/>
                    <a:pt x="12" y="2578"/>
                  </a:cubicBezTo>
                  <a:cubicBezTo>
                    <a:pt x="0" y="2614"/>
                    <a:pt x="24" y="2661"/>
                    <a:pt x="60" y="2661"/>
                  </a:cubicBezTo>
                  <a:cubicBezTo>
                    <a:pt x="2215" y="3126"/>
                    <a:pt x="4405" y="3697"/>
                    <a:pt x="5918" y="4828"/>
                  </a:cubicBezTo>
                  <a:cubicBezTo>
                    <a:pt x="5929" y="4828"/>
                    <a:pt x="5941" y="4840"/>
                    <a:pt x="5965" y="4840"/>
                  </a:cubicBezTo>
                  <a:cubicBezTo>
                    <a:pt x="5965" y="4840"/>
                    <a:pt x="5977" y="4840"/>
                    <a:pt x="5989" y="4828"/>
                  </a:cubicBezTo>
                  <a:cubicBezTo>
                    <a:pt x="6013" y="4828"/>
                    <a:pt x="6025" y="4804"/>
                    <a:pt x="6037" y="4781"/>
                  </a:cubicBezTo>
                  <a:cubicBezTo>
                    <a:pt x="6299" y="3483"/>
                    <a:pt x="7453" y="1483"/>
                    <a:pt x="8704" y="125"/>
                  </a:cubicBezTo>
                  <a:cubicBezTo>
                    <a:pt x="8739" y="89"/>
                    <a:pt x="8739" y="42"/>
                    <a:pt x="8704" y="18"/>
                  </a:cubicBezTo>
                  <a:cubicBezTo>
                    <a:pt x="8692" y="6"/>
                    <a:pt x="8674" y="0"/>
                    <a:pt x="8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7" name="Google Shape;67;p2"/>
            <p:cNvSpPr/>
            <p:nvPr/>
          </p:nvSpPr>
          <p:spPr>
            <a:xfrm flipH="1">
              <a:off x="8394756" y="3193663"/>
              <a:ext cx="512369" cy="2239946"/>
            </a:xfrm>
            <a:custGeom>
              <a:avLst/>
              <a:gdLst/>
              <a:ahLst/>
              <a:cxnLst/>
              <a:rect l="l" t="t" r="r" b="b"/>
              <a:pathLst>
                <a:path w="9181" h="40137" extrusionOk="0">
                  <a:moveTo>
                    <a:pt x="3073" y="1"/>
                  </a:moveTo>
                  <a:cubicBezTo>
                    <a:pt x="453" y="10895"/>
                    <a:pt x="1" y="25909"/>
                    <a:pt x="4966" y="40137"/>
                  </a:cubicBezTo>
                  <a:lnTo>
                    <a:pt x="9180" y="40137"/>
                  </a:lnTo>
                  <a:cubicBezTo>
                    <a:pt x="8788" y="24075"/>
                    <a:pt x="8502" y="8692"/>
                    <a:pt x="307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" name="Google Shape;68;p2"/>
            <p:cNvSpPr/>
            <p:nvPr/>
          </p:nvSpPr>
          <p:spPr>
            <a:xfrm flipH="1">
              <a:off x="8390794" y="3189701"/>
              <a:ext cx="575431" cy="2247926"/>
            </a:xfrm>
            <a:custGeom>
              <a:avLst/>
              <a:gdLst/>
              <a:ahLst/>
              <a:cxnLst/>
              <a:rect l="l" t="t" r="r" b="b"/>
              <a:pathLst>
                <a:path w="10311" h="40280" extrusionOk="0">
                  <a:moveTo>
                    <a:pt x="4167" y="262"/>
                  </a:moveTo>
                  <a:lnTo>
                    <a:pt x="4167" y="262"/>
                  </a:lnTo>
                  <a:cubicBezTo>
                    <a:pt x="9418" y="8847"/>
                    <a:pt x="9763" y="23753"/>
                    <a:pt x="10144" y="39529"/>
                  </a:cubicBezTo>
                  <a:lnTo>
                    <a:pt x="10156" y="40136"/>
                  </a:lnTo>
                  <a:lnTo>
                    <a:pt x="6084" y="40136"/>
                  </a:lnTo>
                  <a:cubicBezTo>
                    <a:pt x="0" y="22670"/>
                    <a:pt x="2667" y="6561"/>
                    <a:pt x="4167" y="262"/>
                  </a:cubicBezTo>
                  <a:close/>
                  <a:moveTo>
                    <a:pt x="4120" y="0"/>
                  </a:moveTo>
                  <a:cubicBezTo>
                    <a:pt x="4096" y="12"/>
                    <a:pt x="4072" y="24"/>
                    <a:pt x="4060" y="60"/>
                  </a:cubicBezTo>
                  <a:cubicBezTo>
                    <a:pt x="2655" y="5930"/>
                    <a:pt x="1988" y="12442"/>
                    <a:pt x="2167" y="18896"/>
                  </a:cubicBezTo>
                  <a:cubicBezTo>
                    <a:pt x="2358" y="26397"/>
                    <a:pt x="3631" y="33588"/>
                    <a:pt x="5953" y="40232"/>
                  </a:cubicBezTo>
                  <a:cubicBezTo>
                    <a:pt x="5965" y="40267"/>
                    <a:pt x="6001" y="40279"/>
                    <a:pt x="6025" y="40279"/>
                  </a:cubicBezTo>
                  <a:lnTo>
                    <a:pt x="10239" y="40279"/>
                  </a:lnTo>
                  <a:cubicBezTo>
                    <a:pt x="10251" y="40279"/>
                    <a:pt x="10275" y="40279"/>
                    <a:pt x="10287" y="40267"/>
                  </a:cubicBezTo>
                  <a:cubicBezTo>
                    <a:pt x="10299" y="40243"/>
                    <a:pt x="10311" y="40232"/>
                    <a:pt x="10311" y="40208"/>
                  </a:cubicBezTo>
                  <a:lnTo>
                    <a:pt x="10299" y="39517"/>
                  </a:lnTo>
                  <a:cubicBezTo>
                    <a:pt x="9918" y="23634"/>
                    <a:pt x="9561" y="8621"/>
                    <a:pt x="4191" y="36"/>
                  </a:cubicBezTo>
                  <a:cubicBezTo>
                    <a:pt x="4179" y="12"/>
                    <a:pt x="4155" y="0"/>
                    <a:pt x="41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8509719" y="3189701"/>
              <a:ext cx="230597" cy="2247926"/>
            </a:xfrm>
            <a:custGeom>
              <a:avLst/>
              <a:gdLst/>
              <a:ahLst/>
              <a:cxnLst/>
              <a:rect l="l" t="t" r="r" b="b"/>
              <a:pathLst>
                <a:path w="4132" h="40280" extrusionOk="0">
                  <a:moveTo>
                    <a:pt x="72" y="0"/>
                  </a:moveTo>
                  <a:cubicBezTo>
                    <a:pt x="36" y="0"/>
                    <a:pt x="0" y="36"/>
                    <a:pt x="12" y="84"/>
                  </a:cubicBezTo>
                  <a:cubicBezTo>
                    <a:pt x="1262" y="16788"/>
                    <a:pt x="3096" y="32612"/>
                    <a:pt x="3977" y="40220"/>
                  </a:cubicBezTo>
                  <a:cubicBezTo>
                    <a:pt x="3989" y="40255"/>
                    <a:pt x="4025" y="40279"/>
                    <a:pt x="4060" y="40279"/>
                  </a:cubicBezTo>
                  <a:cubicBezTo>
                    <a:pt x="4108" y="40279"/>
                    <a:pt x="4132" y="40243"/>
                    <a:pt x="4132" y="40196"/>
                  </a:cubicBezTo>
                  <a:cubicBezTo>
                    <a:pt x="3251" y="32588"/>
                    <a:pt x="1417" y="16764"/>
                    <a:pt x="155" y="72"/>
                  </a:cubicBezTo>
                  <a:cubicBezTo>
                    <a:pt x="155" y="24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8665198" y="3309411"/>
              <a:ext cx="106369" cy="122888"/>
            </a:xfrm>
            <a:custGeom>
              <a:avLst/>
              <a:gdLst/>
              <a:ahLst/>
              <a:cxnLst/>
              <a:rect l="l" t="t" r="r" b="b"/>
              <a:pathLst>
                <a:path w="1906" h="2202" extrusionOk="0">
                  <a:moveTo>
                    <a:pt x="1826" y="1"/>
                  </a:moveTo>
                  <a:cubicBezTo>
                    <a:pt x="1798" y="1"/>
                    <a:pt x="1768" y="20"/>
                    <a:pt x="1751" y="46"/>
                  </a:cubicBezTo>
                  <a:cubicBezTo>
                    <a:pt x="1394" y="701"/>
                    <a:pt x="1132" y="1308"/>
                    <a:pt x="965" y="1892"/>
                  </a:cubicBezTo>
                  <a:cubicBezTo>
                    <a:pt x="739" y="1308"/>
                    <a:pt x="453" y="832"/>
                    <a:pt x="132" y="451"/>
                  </a:cubicBezTo>
                  <a:cubicBezTo>
                    <a:pt x="120" y="439"/>
                    <a:pt x="102" y="433"/>
                    <a:pt x="84" y="433"/>
                  </a:cubicBezTo>
                  <a:cubicBezTo>
                    <a:pt x="66" y="433"/>
                    <a:pt x="48" y="439"/>
                    <a:pt x="36" y="451"/>
                  </a:cubicBezTo>
                  <a:cubicBezTo>
                    <a:pt x="1" y="475"/>
                    <a:pt x="1" y="522"/>
                    <a:pt x="24" y="558"/>
                  </a:cubicBezTo>
                  <a:cubicBezTo>
                    <a:pt x="370" y="963"/>
                    <a:pt x="667" y="1499"/>
                    <a:pt x="905" y="2154"/>
                  </a:cubicBezTo>
                  <a:cubicBezTo>
                    <a:pt x="917" y="2177"/>
                    <a:pt x="941" y="2201"/>
                    <a:pt x="977" y="2201"/>
                  </a:cubicBezTo>
                  <a:cubicBezTo>
                    <a:pt x="1013" y="2201"/>
                    <a:pt x="1036" y="2177"/>
                    <a:pt x="1048" y="2142"/>
                  </a:cubicBezTo>
                  <a:cubicBezTo>
                    <a:pt x="1215" y="1511"/>
                    <a:pt x="1489" y="844"/>
                    <a:pt x="1882" y="118"/>
                  </a:cubicBezTo>
                  <a:cubicBezTo>
                    <a:pt x="1906" y="82"/>
                    <a:pt x="1894" y="34"/>
                    <a:pt x="1858" y="10"/>
                  </a:cubicBezTo>
                  <a:cubicBezTo>
                    <a:pt x="1848" y="4"/>
                    <a:pt x="1837" y="1"/>
                    <a:pt x="18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8599402" y="3468355"/>
              <a:ext cx="204032" cy="203809"/>
            </a:xfrm>
            <a:custGeom>
              <a:avLst/>
              <a:gdLst/>
              <a:ahLst/>
              <a:cxnLst/>
              <a:rect l="l" t="t" r="r" b="b"/>
              <a:pathLst>
                <a:path w="3656" h="3652" extrusionOk="0">
                  <a:moveTo>
                    <a:pt x="3565" y="1"/>
                  </a:moveTo>
                  <a:cubicBezTo>
                    <a:pt x="3540" y="1"/>
                    <a:pt x="3516" y="9"/>
                    <a:pt x="3501" y="32"/>
                  </a:cubicBezTo>
                  <a:cubicBezTo>
                    <a:pt x="2977" y="865"/>
                    <a:pt x="2441" y="1973"/>
                    <a:pt x="1893" y="3413"/>
                  </a:cubicBezTo>
                  <a:cubicBezTo>
                    <a:pt x="1393" y="2556"/>
                    <a:pt x="810" y="1746"/>
                    <a:pt x="131" y="949"/>
                  </a:cubicBezTo>
                  <a:cubicBezTo>
                    <a:pt x="118" y="929"/>
                    <a:pt x="98" y="920"/>
                    <a:pt x="78" y="920"/>
                  </a:cubicBezTo>
                  <a:cubicBezTo>
                    <a:pt x="62" y="920"/>
                    <a:pt x="47" y="926"/>
                    <a:pt x="36" y="937"/>
                  </a:cubicBezTo>
                  <a:cubicBezTo>
                    <a:pt x="0" y="961"/>
                    <a:pt x="0" y="1008"/>
                    <a:pt x="24" y="1044"/>
                  </a:cubicBezTo>
                  <a:cubicBezTo>
                    <a:pt x="726" y="1877"/>
                    <a:pt x="1322" y="2723"/>
                    <a:pt x="1846" y="3616"/>
                  </a:cubicBezTo>
                  <a:cubicBezTo>
                    <a:pt x="1857" y="3639"/>
                    <a:pt x="1881" y="3651"/>
                    <a:pt x="1905" y="3651"/>
                  </a:cubicBezTo>
                  <a:lnTo>
                    <a:pt x="1917" y="3651"/>
                  </a:lnTo>
                  <a:cubicBezTo>
                    <a:pt x="1941" y="3651"/>
                    <a:pt x="1965" y="3639"/>
                    <a:pt x="1977" y="3604"/>
                  </a:cubicBezTo>
                  <a:cubicBezTo>
                    <a:pt x="2548" y="2115"/>
                    <a:pt x="3084" y="972"/>
                    <a:pt x="3632" y="115"/>
                  </a:cubicBezTo>
                  <a:cubicBezTo>
                    <a:pt x="3655" y="79"/>
                    <a:pt x="3643" y="32"/>
                    <a:pt x="3608" y="8"/>
                  </a:cubicBezTo>
                  <a:cubicBezTo>
                    <a:pt x="3595" y="4"/>
                    <a:pt x="3580" y="1"/>
                    <a:pt x="35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8536953" y="3681155"/>
              <a:ext cx="291092" cy="236177"/>
            </a:xfrm>
            <a:custGeom>
              <a:avLst/>
              <a:gdLst/>
              <a:ahLst/>
              <a:cxnLst/>
              <a:rect l="l" t="t" r="r" b="b"/>
              <a:pathLst>
                <a:path w="5216" h="4232" extrusionOk="0">
                  <a:moveTo>
                    <a:pt x="5138" y="0"/>
                  </a:moveTo>
                  <a:cubicBezTo>
                    <a:pt x="5118" y="0"/>
                    <a:pt x="5098" y="9"/>
                    <a:pt x="5085" y="29"/>
                  </a:cubicBezTo>
                  <a:cubicBezTo>
                    <a:pt x="4287" y="981"/>
                    <a:pt x="3525" y="2267"/>
                    <a:pt x="2739" y="3970"/>
                  </a:cubicBezTo>
                  <a:cubicBezTo>
                    <a:pt x="2215" y="2791"/>
                    <a:pt x="1132" y="1672"/>
                    <a:pt x="132" y="731"/>
                  </a:cubicBezTo>
                  <a:cubicBezTo>
                    <a:pt x="120" y="719"/>
                    <a:pt x="102" y="713"/>
                    <a:pt x="82" y="713"/>
                  </a:cubicBezTo>
                  <a:cubicBezTo>
                    <a:pt x="63" y="713"/>
                    <a:pt x="42" y="719"/>
                    <a:pt x="24" y="731"/>
                  </a:cubicBezTo>
                  <a:cubicBezTo>
                    <a:pt x="1" y="767"/>
                    <a:pt x="1" y="815"/>
                    <a:pt x="36" y="838"/>
                  </a:cubicBezTo>
                  <a:cubicBezTo>
                    <a:pt x="1060" y="1815"/>
                    <a:pt x="2179" y="2970"/>
                    <a:pt x="2668" y="4184"/>
                  </a:cubicBezTo>
                  <a:cubicBezTo>
                    <a:pt x="2679" y="4208"/>
                    <a:pt x="2715" y="4232"/>
                    <a:pt x="2739" y="4232"/>
                  </a:cubicBezTo>
                  <a:cubicBezTo>
                    <a:pt x="2775" y="4232"/>
                    <a:pt x="2799" y="4220"/>
                    <a:pt x="2810" y="4184"/>
                  </a:cubicBezTo>
                  <a:cubicBezTo>
                    <a:pt x="3608" y="2422"/>
                    <a:pt x="4382" y="1089"/>
                    <a:pt x="5192" y="124"/>
                  </a:cubicBezTo>
                  <a:cubicBezTo>
                    <a:pt x="5216" y="88"/>
                    <a:pt x="5216" y="41"/>
                    <a:pt x="5180" y="17"/>
                  </a:cubicBezTo>
                  <a:cubicBezTo>
                    <a:pt x="5169" y="6"/>
                    <a:pt x="5154" y="0"/>
                    <a:pt x="51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3" name="Google Shape;73;p2"/>
            <p:cNvSpPr/>
            <p:nvPr/>
          </p:nvSpPr>
          <p:spPr>
            <a:xfrm flipH="1">
              <a:off x="8483155" y="3949038"/>
              <a:ext cx="361521" cy="214803"/>
            </a:xfrm>
            <a:custGeom>
              <a:avLst/>
              <a:gdLst/>
              <a:ahLst/>
              <a:cxnLst/>
              <a:rect l="l" t="t" r="r" b="b"/>
              <a:pathLst>
                <a:path w="6478" h="3849" extrusionOk="0">
                  <a:moveTo>
                    <a:pt x="6393" y="0"/>
                  </a:moveTo>
                  <a:cubicBezTo>
                    <a:pt x="6374" y="0"/>
                    <a:pt x="6353" y="9"/>
                    <a:pt x="6335" y="27"/>
                  </a:cubicBezTo>
                  <a:cubicBezTo>
                    <a:pt x="5097" y="1349"/>
                    <a:pt x="4180" y="2504"/>
                    <a:pt x="3454" y="3647"/>
                  </a:cubicBezTo>
                  <a:cubicBezTo>
                    <a:pt x="2561" y="2480"/>
                    <a:pt x="1215" y="1361"/>
                    <a:pt x="132" y="503"/>
                  </a:cubicBezTo>
                  <a:cubicBezTo>
                    <a:pt x="116" y="493"/>
                    <a:pt x="97" y="487"/>
                    <a:pt x="80" y="487"/>
                  </a:cubicBezTo>
                  <a:cubicBezTo>
                    <a:pt x="58" y="487"/>
                    <a:pt x="38" y="496"/>
                    <a:pt x="25" y="515"/>
                  </a:cubicBezTo>
                  <a:cubicBezTo>
                    <a:pt x="1" y="551"/>
                    <a:pt x="1" y="587"/>
                    <a:pt x="37" y="622"/>
                  </a:cubicBezTo>
                  <a:cubicBezTo>
                    <a:pt x="1144" y="1492"/>
                    <a:pt x="2525" y="2635"/>
                    <a:pt x="3394" y="3825"/>
                  </a:cubicBezTo>
                  <a:cubicBezTo>
                    <a:pt x="3418" y="3837"/>
                    <a:pt x="3430" y="3849"/>
                    <a:pt x="3454" y="3849"/>
                  </a:cubicBezTo>
                  <a:lnTo>
                    <a:pt x="3466" y="3849"/>
                  </a:lnTo>
                  <a:cubicBezTo>
                    <a:pt x="3489" y="3849"/>
                    <a:pt x="3513" y="3837"/>
                    <a:pt x="3525" y="3813"/>
                  </a:cubicBezTo>
                  <a:cubicBezTo>
                    <a:pt x="4251" y="2646"/>
                    <a:pt x="5180" y="1480"/>
                    <a:pt x="6454" y="122"/>
                  </a:cubicBezTo>
                  <a:cubicBezTo>
                    <a:pt x="6478" y="99"/>
                    <a:pt x="6478" y="51"/>
                    <a:pt x="6442" y="27"/>
                  </a:cubicBezTo>
                  <a:cubicBezTo>
                    <a:pt x="6430" y="9"/>
                    <a:pt x="6412" y="0"/>
                    <a:pt x="63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4" name="Google Shape;74;p2"/>
            <p:cNvSpPr/>
            <p:nvPr/>
          </p:nvSpPr>
          <p:spPr>
            <a:xfrm flipH="1">
              <a:off x="8445262" y="4247951"/>
              <a:ext cx="400698" cy="191699"/>
            </a:xfrm>
            <a:custGeom>
              <a:avLst/>
              <a:gdLst/>
              <a:ahLst/>
              <a:cxnLst/>
              <a:rect l="l" t="t" r="r" b="b"/>
              <a:pathLst>
                <a:path w="7180" h="3435" extrusionOk="0">
                  <a:moveTo>
                    <a:pt x="77" y="0"/>
                  </a:moveTo>
                  <a:cubicBezTo>
                    <a:pt x="57" y="0"/>
                    <a:pt x="37" y="9"/>
                    <a:pt x="24" y="29"/>
                  </a:cubicBezTo>
                  <a:cubicBezTo>
                    <a:pt x="0" y="65"/>
                    <a:pt x="12" y="112"/>
                    <a:pt x="48" y="136"/>
                  </a:cubicBezTo>
                  <a:cubicBezTo>
                    <a:pt x="1667" y="1219"/>
                    <a:pt x="3191" y="2279"/>
                    <a:pt x="3905" y="3398"/>
                  </a:cubicBezTo>
                  <a:cubicBezTo>
                    <a:pt x="3917" y="3410"/>
                    <a:pt x="3941" y="3434"/>
                    <a:pt x="3965" y="3434"/>
                  </a:cubicBezTo>
                  <a:cubicBezTo>
                    <a:pt x="3989" y="3434"/>
                    <a:pt x="4013" y="3422"/>
                    <a:pt x="4024" y="3398"/>
                  </a:cubicBezTo>
                  <a:cubicBezTo>
                    <a:pt x="4632" y="2493"/>
                    <a:pt x="5846" y="1339"/>
                    <a:pt x="7144" y="124"/>
                  </a:cubicBezTo>
                  <a:cubicBezTo>
                    <a:pt x="7180" y="100"/>
                    <a:pt x="7180" y="53"/>
                    <a:pt x="7156" y="29"/>
                  </a:cubicBezTo>
                  <a:cubicBezTo>
                    <a:pt x="7136" y="9"/>
                    <a:pt x="7113" y="0"/>
                    <a:pt x="7092" y="0"/>
                  </a:cubicBezTo>
                  <a:cubicBezTo>
                    <a:pt x="7075" y="0"/>
                    <a:pt x="7059" y="6"/>
                    <a:pt x="7049" y="17"/>
                  </a:cubicBezTo>
                  <a:cubicBezTo>
                    <a:pt x="5787" y="1196"/>
                    <a:pt x="4596" y="2327"/>
                    <a:pt x="3965" y="3220"/>
                  </a:cubicBezTo>
                  <a:cubicBezTo>
                    <a:pt x="3215" y="2112"/>
                    <a:pt x="1715" y="1077"/>
                    <a:pt x="119" y="17"/>
                  </a:cubicBezTo>
                  <a:cubicBezTo>
                    <a:pt x="108" y="6"/>
                    <a:pt x="93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5" name="Google Shape;75;p2"/>
            <p:cNvSpPr/>
            <p:nvPr/>
          </p:nvSpPr>
          <p:spPr>
            <a:xfrm flipH="1">
              <a:off x="7911015" y="3537223"/>
              <a:ext cx="729627" cy="1896395"/>
            </a:xfrm>
            <a:custGeom>
              <a:avLst/>
              <a:gdLst/>
              <a:ahLst/>
              <a:cxnLst/>
              <a:rect l="l" t="t" r="r" b="b"/>
              <a:pathLst>
                <a:path w="13074" h="33981" extrusionOk="0">
                  <a:moveTo>
                    <a:pt x="11252" y="0"/>
                  </a:moveTo>
                  <a:lnTo>
                    <a:pt x="11252" y="0"/>
                  </a:lnTo>
                  <a:cubicBezTo>
                    <a:pt x="4227" y="7597"/>
                    <a:pt x="786" y="19288"/>
                    <a:pt x="0" y="33981"/>
                  </a:cubicBezTo>
                  <a:lnTo>
                    <a:pt x="5477" y="33981"/>
                  </a:lnTo>
                  <a:cubicBezTo>
                    <a:pt x="12930" y="19265"/>
                    <a:pt x="13073" y="8513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6" name="Google Shape;76;p2"/>
            <p:cNvSpPr/>
            <p:nvPr/>
          </p:nvSpPr>
          <p:spPr>
            <a:xfrm flipH="1">
              <a:off x="7879149" y="3532982"/>
              <a:ext cx="765511" cy="1904654"/>
            </a:xfrm>
            <a:custGeom>
              <a:avLst/>
              <a:gdLst/>
              <a:ahLst/>
              <a:cxnLst/>
              <a:rect l="l" t="t" r="r" b="b"/>
              <a:pathLst>
                <a:path w="13717" h="34129" extrusionOk="0">
                  <a:moveTo>
                    <a:pt x="11288" y="231"/>
                  </a:moveTo>
                  <a:lnTo>
                    <a:pt x="11288" y="231"/>
                  </a:lnTo>
                  <a:cubicBezTo>
                    <a:pt x="13550" y="10982"/>
                    <a:pt x="11705" y="21710"/>
                    <a:pt x="5501" y="33985"/>
                  </a:cubicBezTo>
                  <a:lnTo>
                    <a:pt x="155" y="33985"/>
                  </a:lnTo>
                  <a:cubicBezTo>
                    <a:pt x="989" y="18531"/>
                    <a:pt x="4632" y="7482"/>
                    <a:pt x="11288" y="231"/>
                  </a:cubicBezTo>
                  <a:close/>
                  <a:moveTo>
                    <a:pt x="11324" y="0"/>
                  </a:moveTo>
                  <a:cubicBezTo>
                    <a:pt x="11305" y="0"/>
                    <a:pt x="11284" y="8"/>
                    <a:pt x="11276" y="17"/>
                  </a:cubicBezTo>
                  <a:cubicBezTo>
                    <a:pt x="7847" y="3720"/>
                    <a:pt x="5156" y="8554"/>
                    <a:pt x="3287" y="14388"/>
                  </a:cubicBezTo>
                  <a:cubicBezTo>
                    <a:pt x="1513" y="19912"/>
                    <a:pt x="406" y="26532"/>
                    <a:pt x="1" y="34057"/>
                  </a:cubicBezTo>
                  <a:cubicBezTo>
                    <a:pt x="1" y="34069"/>
                    <a:pt x="1" y="34092"/>
                    <a:pt x="25" y="34104"/>
                  </a:cubicBezTo>
                  <a:cubicBezTo>
                    <a:pt x="36" y="34128"/>
                    <a:pt x="48" y="34128"/>
                    <a:pt x="72" y="34128"/>
                  </a:cubicBezTo>
                  <a:lnTo>
                    <a:pt x="5549" y="34128"/>
                  </a:lnTo>
                  <a:cubicBezTo>
                    <a:pt x="5573" y="34128"/>
                    <a:pt x="5597" y="34116"/>
                    <a:pt x="5609" y="34092"/>
                  </a:cubicBezTo>
                  <a:cubicBezTo>
                    <a:pt x="11883" y="21710"/>
                    <a:pt x="13717" y="10899"/>
                    <a:pt x="11395" y="53"/>
                  </a:cubicBezTo>
                  <a:cubicBezTo>
                    <a:pt x="11395" y="29"/>
                    <a:pt x="11371" y="5"/>
                    <a:pt x="11347" y="5"/>
                  </a:cubicBezTo>
                  <a:cubicBezTo>
                    <a:pt x="11340" y="1"/>
                    <a:pt x="11332" y="0"/>
                    <a:pt x="113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008063" y="3533038"/>
              <a:ext cx="497691" cy="1904598"/>
            </a:xfrm>
            <a:custGeom>
              <a:avLst/>
              <a:gdLst/>
              <a:ahLst/>
              <a:cxnLst/>
              <a:rect l="l" t="t" r="r" b="b"/>
              <a:pathLst>
                <a:path w="8918" h="34128" extrusionOk="0">
                  <a:moveTo>
                    <a:pt x="8839" y="1"/>
                  </a:moveTo>
                  <a:cubicBezTo>
                    <a:pt x="8807" y="1"/>
                    <a:pt x="8773" y="22"/>
                    <a:pt x="8763" y="52"/>
                  </a:cubicBezTo>
                  <a:cubicBezTo>
                    <a:pt x="5120" y="10755"/>
                    <a:pt x="2179" y="22185"/>
                    <a:pt x="12" y="34044"/>
                  </a:cubicBezTo>
                  <a:cubicBezTo>
                    <a:pt x="0" y="34080"/>
                    <a:pt x="36" y="34127"/>
                    <a:pt x="72" y="34127"/>
                  </a:cubicBezTo>
                  <a:lnTo>
                    <a:pt x="83" y="34127"/>
                  </a:lnTo>
                  <a:cubicBezTo>
                    <a:pt x="119" y="34127"/>
                    <a:pt x="155" y="34103"/>
                    <a:pt x="155" y="34068"/>
                  </a:cubicBezTo>
                  <a:cubicBezTo>
                    <a:pt x="2322" y="22221"/>
                    <a:pt x="5263" y="10791"/>
                    <a:pt x="8906" y="99"/>
                  </a:cubicBezTo>
                  <a:cubicBezTo>
                    <a:pt x="8918" y="63"/>
                    <a:pt x="8894" y="16"/>
                    <a:pt x="8858" y="4"/>
                  </a:cubicBezTo>
                  <a:cubicBezTo>
                    <a:pt x="8852" y="2"/>
                    <a:pt x="8845" y="1"/>
                    <a:pt x="88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8" name="Google Shape;78;p2"/>
            <p:cNvSpPr/>
            <p:nvPr/>
          </p:nvSpPr>
          <p:spPr>
            <a:xfrm flipH="1">
              <a:off x="7967489" y="3734341"/>
              <a:ext cx="209390" cy="179030"/>
            </a:xfrm>
            <a:custGeom>
              <a:avLst/>
              <a:gdLst/>
              <a:ahLst/>
              <a:cxnLst/>
              <a:rect l="l" t="t" r="r" b="b"/>
              <a:pathLst>
                <a:path w="3752" h="3208" extrusionOk="0">
                  <a:moveTo>
                    <a:pt x="82" y="0"/>
                  </a:moveTo>
                  <a:cubicBezTo>
                    <a:pt x="71" y="0"/>
                    <a:pt x="60" y="2"/>
                    <a:pt x="48" y="5"/>
                  </a:cubicBezTo>
                  <a:cubicBezTo>
                    <a:pt x="13" y="16"/>
                    <a:pt x="1" y="52"/>
                    <a:pt x="13" y="100"/>
                  </a:cubicBezTo>
                  <a:cubicBezTo>
                    <a:pt x="417" y="1231"/>
                    <a:pt x="656" y="2219"/>
                    <a:pt x="715" y="3136"/>
                  </a:cubicBezTo>
                  <a:cubicBezTo>
                    <a:pt x="715" y="3172"/>
                    <a:pt x="739" y="3195"/>
                    <a:pt x="763" y="3207"/>
                  </a:cubicBezTo>
                  <a:lnTo>
                    <a:pt x="787" y="3207"/>
                  </a:lnTo>
                  <a:cubicBezTo>
                    <a:pt x="810" y="3207"/>
                    <a:pt x="822" y="3207"/>
                    <a:pt x="846" y="3195"/>
                  </a:cubicBezTo>
                  <a:cubicBezTo>
                    <a:pt x="1751" y="2338"/>
                    <a:pt x="2692" y="1624"/>
                    <a:pt x="3704" y="1005"/>
                  </a:cubicBezTo>
                  <a:cubicBezTo>
                    <a:pt x="3739" y="981"/>
                    <a:pt x="3751" y="933"/>
                    <a:pt x="3727" y="898"/>
                  </a:cubicBezTo>
                  <a:cubicBezTo>
                    <a:pt x="3720" y="874"/>
                    <a:pt x="3697" y="861"/>
                    <a:pt x="3672" y="861"/>
                  </a:cubicBezTo>
                  <a:cubicBezTo>
                    <a:pt x="3659" y="861"/>
                    <a:pt x="3645" y="865"/>
                    <a:pt x="3632" y="874"/>
                  </a:cubicBezTo>
                  <a:cubicBezTo>
                    <a:pt x="2644" y="1469"/>
                    <a:pt x="1739" y="2160"/>
                    <a:pt x="858" y="2981"/>
                  </a:cubicBezTo>
                  <a:cubicBezTo>
                    <a:pt x="775" y="2088"/>
                    <a:pt x="536" y="1124"/>
                    <a:pt x="144" y="40"/>
                  </a:cubicBezTo>
                  <a:cubicBezTo>
                    <a:pt x="135" y="13"/>
                    <a:pt x="112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9" name="Google Shape;79;p2"/>
            <p:cNvSpPr/>
            <p:nvPr/>
          </p:nvSpPr>
          <p:spPr>
            <a:xfrm flipH="1">
              <a:off x="7954207" y="3898140"/>
              <a:ext cx="323684" cy="285009"/>
            </a:xfrm>
            <a:custGeom>
              <a:avLst/>
              <a:gdLst/>
              <a:ahLst/>
              <a:cxnLst/>
              <a:rect l="l" t="t" r="r" b="b"/>
              <a:pathLst>
                <a:path w="5800" h="5107" extrusionOk="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58"/>
                    <a:pt x="13" y="106"/>
                  </a:cubicBezTo>
                  <a:cubicBezTo>
                    <a:pt x="632" y="1689"/>
                    <a:pt x="989" y="3344"/>
                    <a:pt x="1108" y="5035"/>
                  </a:cubicBezTo>
                  <a:cubicBezTo>
                    <a:pt x="1108" y="5071"/>
                    <a:pt x="1120" y="5094"/>
                    <a:pt x="1156" y="5106"/>
                  </a:cubicBezTo>
                  <a:lnTo>
                    <a:pt x="1180" y="5106"/>
                  </a:lnTo>
                  <a:cubicBezTo>
                    <a:pt x="1203" y="5106"/>
                    <a:pt x="1215" y="5106"/>
                    <a:pt x="1227" y="5082"/>
                  </a:cubicBezTo>
                  <a:cubicBezTo>
                    <a:pt x="2335" y="4094"/>
                    <a:pt x="3775" y="3046"/>
                    <a:pt x="5752" y="1784"/>
                  </a:cubicBezTo>
                  <a:cubicBezTo>
                    <a:pt x="5787" y="1772"/>
                    <a:pt x="5799" y="1725"/>
                    <a:pt x="5775" y="1689"/>
                  </a:cubicBezTo>
                  <a:cubicBezTo>
                    <a:pt x="5760" y="1666"/>
                    <a:pt x="5735" y="1653"/>
                    <a:pt x="5709" y="1653"/>
                  </a:cubicBezTo>
                  <a:cubicBezTo>
                    <a:pt x="5695" y="1653"/>
                    <a:pt x="5681" y="1657"/>
                    <a:pt x="5668" y="1665"/>
                  </a:cubicBezTo>
                  <a:cubicBezTo>
                    <a:pt x="3763" y="2892"/>
                    <a:pt x="2346" y="3916"/>
                    <a:pt x="1239" y="4880"/>
                  </a:cubicBezTo>
                  <a:cubicBezTo>
                    <a:pt x="1120" y="3225"/>
                    <a:pt x="751" y="160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0" name="Google Shape;80;p2"/>
            <p:cNvSpPr/>
            <p:nvPr/>
          </p:nvSpPr>
          <p:spPr>
            <a:xfrm flipH="1">
              <a:off x="7962188" y="4127013"/>
              <a:ext cx="424639" cy="293324"/>
            </a:xfrm>
            <a:custGeom>
              <a:avLst/>
              <a:gdLst/>
              <a:ahLst/>
              <a:cxnLst/>
              <a:rect l="l" t="t" r="r" b="b"/>
              <a:pathLst>
                <a:path w="7609" h="5256" extrusionOk="0">
                  <a:moveTo>
                    <a:pt x="88" y="1"/>
                  </a:moveTo>
                  <a:cubicBezTo>
                    <a:pt x="78" y="1"/>
                    <a:pt x="69" y="2"/>
                    <a:pt x="60" y="5"/>
                  </a:cubicBezTo>
                  <a:cubicBezTo>
                    <a:pt x="24" y="17"/>
                    <a:pt x="0" y="65"/>
                    <a:pt x="12" y="100"/>
                  </a:cubicBezTo>
                  <a:cubicBezTo>
                    <a:pt x="810" y="1958"/>
                    <a:pt x="1620" y="3898"/>
                    <a:pt x="1905" y="5196"/>
                  </a:cubicBezTo>
                  <a:cubicBezTo>
                    <a:pt x="1917" y="5220"/>
                    <a:pt x="1929" y="5244"/>
                    <a:pt x="1953" y="5256"/>
                  </a:cubicBezTo>
                  <a:lnTo>
                    <a:pt x="1977" y="5256"/>
                  </a:lnTo>
                  <a:cubicBezTo>
                    <a:pt x="2001" y="5256"/>
                    <a:pt x="2012" y="5256"/>
                    <a:pt x="2024" y="5244"/>
                  </a:cubicBezTo>
                  <a:cubicBezTo>
                    <a:pt x="3739" y="3958"/>
                    <a:pt x="5596" y="2863"/>
                    <a:pt x="7561" y="2005"/>
                  </a:cubicBezTo>
                  <a:cubicBezTo>
                    <a:pt x="7597" y="1993"/>
                    <a:pt x="7608" y="1946"/>
                    <a:pt x="7597" y="1910"/>
                  </a:cubicBezTo>
                  <a:cubicBezTo>
                    <a:pt x="7588" y="1884"/>
                    <a:pt x="7561" y="1865"/>
                    <a:pt x="7533" y="1865"/>
                  </a:cubicBezTo>
                  <a:cubicBezTo>
                    <a:pt x="7522" y="1865"/>
                    <a:pt x="7511" y="1868"/>
                    <a:pt x="7501" y="1874"/>
                  </a:cubicBezTo>
                  <a:cubicBezTo>
                    <a:pt x="5572" y="2720"/>
                    <a:pt x="3727" y="3791"/>
                    <a:pt x="2024" y="5053"/>
                  </a:cubicBezTo>
                  <a:cubicBezTo>
                    <a:pt x="1715" y="3744"/>
                    <a:pt x="929" y="1862"/>
                    <a:pt x="155" y="41"/>
                  </a:cubicBezTo>
                  <a:cubicBezTo>
                    <a:pt x="146" y="14"/>
                    <a:pt x="117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" name="Google Shape;81;p2"/>
            <p:cNvSpPr/>
            <p:nvPr/>
          </p:nvSpPr>
          <p:spPr>
            <a:xfrm flipH="1">
              <a:off x="8013365" y="4423749"/>
              <a:ext cx="476484" cy="318214"/>
            </a:xfrm>
            <a:custGeom>
              <a:avLst/>
              <a:gdLst/>
              <a:ahLst/>
              <a:cxnLst/>
              <a:rect l="l" t="t" r="r" b="b"/>
              <a:pathLst>
                <a:path w="8538" h="5702" extrusionOk="0">
                  <a:moveTo>
                    <a:pt x="92" y="1"/>
                  </a:moveTo>
                  <a:cubicBezTo>
                    <a:pt x="81" y="1"/>
                    <a:pt x="70" y="4"/>
                    <a:pt x="60" y="10"/>
                  </a:cubicBezTo>
                  <a:cubicBezTo>
                    <a:pt x="25" y="22"/>
                    <a:pt x="1" y="70"/>
                    <a:pt x="25" y="105"/>
                  </a:cubicBezTo>
                  <a:cubicBezTo>
                    <a:pt x="930" y="1891"/>
                    <a:pt x="1918" y="3939"/>
                    <a:pt x="2323" y="5642"/>
                  </a:cubicBezTo>
                  <a:cubicBezTo>
                    <a:pt x="2334" y="5666"/>
                    <a:pt x="2346" y="5689"/>
                    <a:pt x="2370" y="5689"/>
                  </a:cubicBezTo>
                  <a:cubicBezTo>
                    <a:pt x="2382" y="5701"/>
                    <a:pt x="2394" y="5701"/>
                    <a:pt x="2394" y="5701"/>
                  </a:cubicBezTo>
                  <a:cubicBezTo>
                    <a:pt x="2418" y="5701"/>
                    <a:pt x="2430" y="5689"/>
                    <a:pt x="2442" y="5678"/>
                  </a:cubicBezTo>
                  <a:cubicBezTo>
                    <a:pt x="4109" y="4380"/>
                    <a:pt x="6537" y="3451"/>
                    <a:pt x="8478" y="2784"/>
                  </a:cubicBezTo>
                  <a:cubicBezTo>
                    <a:pt x="8514" y="2772"/>
                    <a:pt x="8538" y="2737"/>
                    <a:pt x="8514" y="2689"/>
                  </a:cubicBezTo>
                  <a:cubicBezTo>
                    <a:pt x="8504" y="2660"/>
                    <a:pt x="8478" y="2638"/>
                    <a:pt x="8449" y="2638"/>
                  </a:cubicBezTo>
                  <a:cubicBezTo>
                    <a:pt x="8443" y="2638"/>
                    <a:pt x="8437" y="2639"/>
                    <a:pt x="8430" y="2641"/>
                  </a:cubicBezTo>
                  <a:cubicBezTo>
                    <a:pt x="6514" y="3296"/>
                    <a:pt x="4120" y="4213"/>
                    <a:pt x="2442" y="5499"/>
                  </a:cubicBezTo>
                  <a:cubicBezTo>
                    <a:pt x="2013" y="3808"/>
                    <a:pt x="1049" y="1796"/>
                    <a:pt x="156" y="46"/>
                  </a:cubicBezTo>
                  <a:cubicBezTo>
                    <a:pt x="147" y="20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82" name="Google Shape;82;p2"/>
          <p:cNvSpPr/>
          <p:nvPr/>
        </p:nvSpPr>
        <p:spPr>
          <a:xfrm>
            <a:off x="4014433" y="2674900"/>
            <a:ext cx="15525" cy="1273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3" name="Google Shape;83;p2"/>
          <p:cNvSpPr/>
          <p:nvPr/>
        </p:nvSpPr>
        <p:spPr>
          <a:xfrm>
            <a:off x="2611811" y="6803442"/>
            <a:ext cx="11487" cy="22974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4" name="Google Shape;84;p2"/>
          <p:cNvSpPr/>
          <p:nvPr/>
        </p:nvSpPr>
        <p:spPr>
          <a:xfrm>
            <a:off x="4963486" y="5352348"/>
            <a:ext cx="7677" cy="29798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5" name="Google Shape;85;p2"/>
          <p:cNvSpPr/>
          <p:nvPr/>
        </p:nvSpPr>
        <p:spPr>
          <a:xfrm>
            <a:off x="8397793" y="-345040"/>
            <a:ext cx="12853" cy="18955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6" name="Google Shape;86;p2"/>
          <p:cNvSpPr txBox="1">
            <a:spLocks noGrp="1"/>
          </p:cNvSpPr>
          <p:nvPr>
            <p:ph type="ctrTitle"/>
          </p:nvPr>
        </p:nvSpPr>
        <p:spPr>
          <a:xfrm>
            <a:off x="3064960" y="2933206"/>
            <a:ext cx="6877867" cy="32978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967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9pPr>
          </a:lstStyle>
          <a:p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subTitle" idx="1"/>
          </p:nvPr>
        </p:nvSpPr>
        <p:spPr>
          <a:xfrm>
            <a:off x="3401387" y="6298213"/>
            <a:ext cx="6202027" cy="1503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129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10196398" y="2077139"/>
            <a:ext cx="566545" cy="809741"/>
          </a:xfrm>
          <a:custGeom>
            <a:avLst/>
            <a:gdLst/>
            <a:ahLst/>
            <a:cxnLst/>
            <a:rect l="l" t="t" r="r" b="b"/>
            <a:pathLst>
              <a:path w="2977" h="3191" extrusionOk="0">
                <a:moveTo>
                  <a:pt x="1488" y="0"/>
                </a:moveTo>
                <a:lnTo>
                  <a:pt x="1262" y="667"/>
                </a:lnTo>
                <a:cubicBezTo>
                  <a:pt x="1155" y="988"/>
                  <a:pt x="917" y="1238"/>
                  <a:pt x="595" y="1357"/>
                </a:cubicBezTo>
                <a:lnTo>
                  <a:pt x="0" y="1595"/>
                </a:lnTo>
                <a:lnTo>
                  <a:pt x="595" y="1822"/>
                </a:lnTo>
                <a:cubicBezTo>
                  <a:pt x="917" y="1941"/>
                  <a:pt x="1155" y="2203"/>
                  <a:pt x="1262" y="2524"/>
                </a:cubicBezTo>
                <a:lnTo>
                  <a:pt x="1488" y="3191"/>
                </a:lnTo>
                <a:lnTo>
                  <a:pt x="1715" y="2524"/>
                </a:lnTo>
                <a:cubicBezTo>
                  <a:pt x="1822" y="2203"/>
                  <a:pt x="2072" y="1941"/>
                  <a:pt x="2381" y="1822"/>
                </a:cubicBezTo>
                <a:lnTo>
                  <a:pt x="2977" y="1595"/>
                </a:lnTo>
                <a:lnTo>
                  <a:pt x="2381" y="1357"/>
                </a:lnTo>
                <a:cubicBezTo>
                  <a:pt x="2072" y="1238"/>
                  <a:pt x="1822" y="988"/>
                  <a:pt x="1715" y="667"/>
                </a:cubicBezTo>
                <a:lnTo>
                  <a:pt x="1488" y="0"/>
                </a:lnTo>
                <a:close/>
              </a:path>
            </a:pathLst>
          </a:custGeom>
          <a:solidFill>
            <a:schemeClr val="accent4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89" name="Google Shape;89;p2"/>
          <p:cNvSpPr/>
          <p:nvPr/>
        </p:nvSpPr>
        <p:spPr>
          <a:xfrm>
            <a:off x="3064952" y="2302142"/>
            <a:ext cx="406596" cy="58474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0" name="Google Shape;90;p2"/>
          <p:cNvSpPr/>
          <p:nvPr/>
        </p:nvSpPr>
        <p:spPr>
          <a:xfrm>
            <a:off x="1903079" y="4471206"/>
            <a:ext cx="282034" cy="40560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1" name="Google Shape;91;p2"/>
          <p:cNvSpPr/>
          <p:nvPr/>
        </p:nvSpPr>
        <p:spPr>
          <a:xfrm>
            <a:off x="3138160" y="3817093"/>
            <a:ext cx="406596" cy="58474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4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2" name="Google Shape;92;p2"/>
          <p:cNvSpPr/>
          <p:nvPr/>
        </p:nvSpPr>
        <p:spPr>
          <a:xfrm>
            <a:off x="2358392" y="5557608"/>
            <a:ext cx="406596" cy="58474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3" name="Google Shape;93;p2"/>
          <p:cNvSpPr/>
          <p:nvPr/>
        </p:nvSpPr>
        <p:spPr>
          <a:xfrm>
            <a:off x="9603412" y="3642450"/>
            <a:ext cx="787743" cy="113288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5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4" name="Google Shape;94;p2"/>
          <p:cNvSpPr/>
          <p:nvPr/>
        </p:nvSpPr>
        <p:spPr>
          <a:xfrm>
            <a:off x="1997017" y="2559976"/>
            <a:ext cx="282034" cy="40560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1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5" name="Google Shape;95;p2"/>
          <p:cNvSpPr/>
          <p:nvPr/>
        </p:nvSpPr>
        <p:spPr>
          <a:xfrm>
            <a:off x="10552909" y="5557604"/>
            <a:ext cx="210037" cy="300180"/>
          </a:xfrm>
          <a:custGeom>
            <a:avLst/>
            <a:gdLst/>
            <a:ahLst/>
            <a:cxnLst/>
            <a:rect l="l" t="t" r="r" b="b"/>
            <a:pathLst>
              <a:path w="2977" h="3191" extrusionOk="0">
                <a:moveTo>
                  <a:pt x="1488" y="0"/>
                </a:moveTo>
                <a:lnTo>
                  <a:pt x="1262" y="667"/>
                </a:lnTo>
                <a:cubicBezTo>
                  <a:pt x="1155" y="988"/>
                  <a:pt x="917" y="1238"/>
                  <a:pt x="595" y="1357"/>
                </a:cubicBezTo>
                <a:lnTo>
                  <a:pt x="0" y="1595"/>
                </a:lnTo>
                <a:lnTo>
                  <a:pt x="595" y="1822"/>
                </a:lnTo>
                <a:cubicBezTo>
                  <a:pt x="917" y="1941"/>
                  <a:pt x="1155" y="2203"/>
                  <a:pt x="1262" y="2524"/>
                </a:cubicBezTo>
                <a:lnTo>
                  <a:pt x="1488" y="3191"/>
                </a:lnTo>
                <a:lnTo>
                  <a:pt x="1715" y="2524"/>
                </a:lnTo>
                <a:cubicBezTo>
                  <a:pt x="1822" y="2203"/>
                  <a:pt x="2072" y="1941"/>
                  <a:pt x="2381" y="1822"/>
                </a:cubicBezTo>
                <a:lnTo>
                  <a:pt x="2977" y="1595"/>
                </a:lnTo>
                <a:lnTo>
                  <a:pt x="2381" y="1357"/>
                </a:lnTo>
                <a:cubicBezTo>
                  <a:pt x="2072" y="1238"/>
                  <a:pt x="1822" y="988"/>
                  <a:pt x="1715" y="667"/>
                </a:cubicBezTo>
                <a:lnTo>
                  <a:pt x="1488" y="0"/>
                </a:ln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6" name="Google Shape;96;p2"/>
          <p:cNvSpPr/>
          <p:nvPr/>
        </p:nvSpPr>
        <p:spPr>
          <a:xfrm>
            <a:off x="4222178" y="299368"/>
            <a:ext cx="406596" cy="584742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accen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7" name="Google Shape;97;p2"/>
          <p:cNvSpPr/>
          <p:nvPr/>
        </p:nvSpPr>
        <p:spPr>
          <a:xfrm>
            <a:off x="8769558" y="426627"/>
            <a:ext cx="696785" cy="100204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98" name="Google Shape;98;p2"/>
          <p:cNvSpPr/>
          <p:nvPr/>
        </p:nvSpPr>
        <p:spPr>
          <a:xfrm>
            <a:off x="2562731" y="90721"/>
            <a:ext cx="696785" cy="1002045"/>
          </a:xfrm>
          <a:custGeom>
            <a:avLst/>
            <a:gdLst/>
            <a:ahLst/>
            <a:cxnLst/>
            <a:rect l="l" t="t" r="r" b="b"/>
            <a:pathLst>
              <a:path w="5763" h="6216" extrusionOk="0">
                <a:moveTo>
                  <a:pt x="2882" y="1"/>
                </a:moveTo>
                <a:lnTo>
                  <a:pt x="2441" y="1299"/>
                </a:lnTo>
                <a:cubicBezTo>
                  <a:pt x="2239" y="1918"/>
                  <a:pt x="1762" y="2418"/>
                  <a:pt x="1143" y="2656"/>
                </a:cubicBezTo>
                <a:lnTo>
                  <a:pt x="0" y="3108"/>
                </a:lnTo>
                <a:lnTo>
                  <a:pt x="1143" y="3561"/>
                </a:lnTo>
                <a:cubicBezTo>
                  <a:pt x="1762" y="3799"/>
                  <a:pt x="2239" y="4287"/>
                  <a:pt x="2441" y="4918"/>
                </a:cubicBezTo>
                <a:lnTo>
                  <a:pt x="2882" y="6216"/>
                </a:lnTo>
                <a:lnTo>
                  <a:pt x="3310" y="4918"/>
                </a:lnTo>
                <a:cubicBezTo>
                  <a:pt x="3524" y="4287"/>
                  <a:pt x="4001" y="3799"/>
                  <a:pt x="4608" y="3561"/>
                </a:cubicBezTo>
                <a:lnTo>
                  <a:pt x="5763" y="3108"/>
                </a:lnTo>
                <a:lnTo>
                  <a:pt x="4608" y="2656"/>
                </a:lnTo>
                <a:cubicBezTo>
                  <a:pt x="4001" y="2418"/>
                  <a:pt x="3524" y="1918"/>
                  <a:pt x="3310" y="1299"/>
                </a:cubicBezTo>
                <a:lnTo>
                  <a:pt x="2882" y="1"/>
                </a:lnTo>
                <a:close/>
              </a:path>
            </a:pathLst>
          </a:custGeom>
          <a:solidFill>
            <a:schemeClr val="lt2"/>
          </a:solidFill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388946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9029451" y="8922581"/>
            <a:ext cx="425758" cy="611597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101" name="Google Shape;101;p3"/>
          <p:cNvGrpSpPr/>
          <p:nvPr/>
        </p:nvGrpSpPr>
        <p:grpSpPr>
          <a:xfrm rot="9941017">
            <a:off x="9205286" y="6154399"/>
            <a:ext cx="3463420" cy="3482950"/>
            <a:chOff x="1852738" y="206787"/>
            <a:chExt cx="2668014" cy="2012295"/>
          </a:xfrm>
        </p:grpSpPr>
        <p:sp>
          <p:nvSpPr>
            <p:cNvPr id="102" name="Google Shape;102;p3"/>
            <p:cNvSpPr/>
            <p:nvPr/>
          </p:nvSpPr>
          <p:spPr>
            <a:xfrm>
              <a:off x="1863109" y="218911"/>
              <a:ext cx="2657643" cy="1988923"/>
            </a:xfrm>
            <a:custGeom>
              <a:avLst/>
              <a:gdLst/>
              <a:ahLst/>
              <a:cxnLst/>
              <a:rect l="l" t="t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852738" y="206787"/>
              <a:ext cx="2626237" cy="2012295"/>
            </a:xfrm>
            <a:custGeom>
              <a:avLst/>
              <a:gdLst/>
              <a:ahLst/>
              <a:cxnLst/>
              <a:rect l="l" t="t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252705" y="1222283"/>
              <a:ext cx="320191" cy="890750"/>
            </a:xfrm>
            <a:custGeom>
              <a:avLst/>
              <a:gdLst/>
              <a:ahLst/>
              <a:cxnLst/>
              <a:rect l="l" t="t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64906" y="293262"/>
              <a:ext cx="434858" cy="551862"/>
            </a:xfrm>
            <a:custGeom>
              <a:avLst/>
              <a:gdLst/>
              <a:ahLst/>
              <a:cxnLst/>
              <a:rect l="l" t="t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364013" y="660634"/>
              <a:ext cx="309820" cy="184490"/>
            </a:xfrm>
            <a:custGeom>
              <a:avLst/>
              <a:gdLst/>
              <a:ahLst/>
              <a:cxnLst/>
              <a:rect l="l" t="t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1815" y="1174956"/>
              <a:ext cx="247155" cy="418059"/>
            </a:xfrm>
            <a:custGeom>
              <a:avLst/>
              <a:gdLst/>
              <a:ahLst/>
              <a:cxnLst/>
              <a:rect l="l" t="t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289205" y="652016"/>
              <a:ext cx="438510" cy="547918"/>
            </a:xfrm>
            <a:custGeom>
              <a:avLst/>
              <a:gdLst/>
              <a:ahLst/>
              <a:cxnLst/>
              <a:rect l="l" t="t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09" name="Google Shape;109;p3"/>
          <p:cNvGrpSpPr/>
          <p:nvPr/>
        </p:nvGrpSpPr>
        <p:grpSpPr>
          <a:xfrm>
            <a:off x="4001911" y="2516785"/>
            <a:ext cx="7674452" cy="5856305"/>
            <a:chOff x="329117" y="143471"/>
            <a:chExt cx="8485767" cy="4856559"/>
          </a:xfrm>
        </p:grpSpPr>
        <p:grpSp>
          <p:nvGrpSpPr>
            <p:cNvPr id="110" name="Google Shape;110;p3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116" name="Google Shape;116;p3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559386" y="6562573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0" name="Google Shape;120;p3"/>
          <p:cNvSpPr/>
          <p:nvPr/>
        </p:nvSpPr>
        <p:spPr>
          <a:xfrm>
            <a:off x="1810327" y="609587"/>
            <a:ext cx="318160" cy="625505"/>
          </a:xfrm>
          <a:custGeom>
            <a:avLst/>
            <a:gdLst/>
            <a:ahLst/>
            <a:cxnLst/>
            <a:rect l="l" t="t" r="r" b="b"/>
            <a:pathLst>
              <a:path w="2883" h="4251" extrusionOk="0">
                <a:moveTo>
                  <a:pt x="1441" y="0"/>
                </a:moveTo>
                <a:lnTo>
                  <a:pt x="1251" y="703"/>
                </a:lnTo>
                <a:cubicBezTo>
                  <a:pt x="1120" y="1227"/>
                  <a:pt x="775" y="1679"/>
                  <a:pt x="298" y="1953"/>
                </a:cubicBezTo>
                <a:lnTo>
                  <a:pt x="1" y="2131"/>
                </a:lnTo>
                <a:lnTo>
                  <a:pt x="298" y="2298"/>
                </a:lnTo>
                <a:cubicBezTo>
                  <a:pt x="775" y="2572"/>
                  <a:pt x="1120" y="3024"/>
                  <a:pt x="1251" y="3548"/>
                </a:cubicBezTo>
                <a:lnTo>
                  <a:pt x="1441" y="4251"/>
                </a:lnTo>
                <a:lnTo>
                  <a:pt x="1632" y="3548"/>
                </a:lnTo>
                <a:cubicBezTo>
                  <a:pt x="1775" y="3024"/>
                  <a:pt x="2120" y="2572"/>
                  <a:pt x="2584" y="2298"/>
                </a:cubicBezTo>
                <a:lnTo>
                  <a:pt x="2882" y="2131"/>
                </a:lnTo>
                <a:lnTo>
                  <a:pt x="2584" y="1953"/>
                </a:lnTo>
                <a:cubicBezTo>
                  <a:pt x="2120" y="1679"/>
                  <a:pt x="1775" y="1227"/>
                  <a:pt x="1632" y="703"/>
                </a:cubicBezTo>
                <a:lnTo>
                  <a:pt x="144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1" name="Google Shape;121;p3"/>
          <p:cNvSpPr/>
          <p:nvPr/>
        </p:nvSpPr>
        <p:spPr>
          <a:xfrm>
            <a:off x="739254" y="3904975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2" name="Google Shape;122;p3"/>
          <p:cNvSpPr/>
          <p:nvPr/>
        </p:nvSpPr>
        <p:spPr>
          <a:xfrm>
            <a:off x="1651411" y="8337241"/>
            <a:ext cx="344314" cy="494254"/>
          </a:xfrm>
          <a:custGeom>
            <a:avLst/>
            <a:gdLst/>
            <a:ahLst/>
            <a:cxnLst/>
            <a:rect l="l" t="t" r="r" b="b"/>
            <a:pathLst>
              <a:path w="3120" h="3359" extrusionOk="0">
                <a:moveTo>
                  <a:pt x="1560" y="1"/>
                </a:moveTo>
                <a:lnTo>
                  <a:pt x="1322" y="703"/>
                </a:lnTo>
                <a:cubicBezTo>
                  <a:pt x="1215" y="1036"/>
                  <a:pt x="953" y="1310"/>
                  <a:pt x="631" y="1441"/>
                </a:cubicBezTo>
                <a:lnTo>
                  <a:pt x="0" y="1679"/>
                </a:lnTo>
                <a:lnTo>
                  <a:pt x="631" y="1917"/>
                </a:lnTo>
                <a:cubicBezTo>
                  <a:pt x="953" y="2048"/>
                  <a:pt x="1215" y="2310"/>
                  <a:pt x="1322" y="2656"/>
                </a:cubicBezTo>
                <a:lnTo>
                  <a:pt x="1560" y="3358"/>
                </a:lnTo>
                <a:lnTo>
                  <a:pt x="1798" y="2656"/>
                </a:lnTo>
                <a:cubicBezTo>
                  <a:pt x="1905" y="2310"/>
                  <a:pt x="2167" y="2048"/>
                  <a:pt x="2500" y="1917"/>
                </a:cubicBezTo>
                <a:lnTo>
                  <a:pt x="3120" y="1679"/>
                </a:lnTo>
                <a:lnTo>
                  <a:pt x="2500" y="1441"/>
                </a:lnTo>
                <a:cubicBezTo>
                  <a:pt x="2167" y="1310"/>
                  <a:pt x="1905" y="1036"/>
                  <a:pt x="1798" y="703"/>
                </a:cubicBezTo>
                <a:lnTo>
                  <a:pt x="1560" y="1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3" name="Google Shape;123;p3"/>
          <p:cNvSpPr/>
          <p:nvPr/>
        </p:nvSpPr>
        <p:spPr>
          <a:xfrm>
            <a:off x="1643465" y="8327235"/>
            <a:ext cx="360095" cy="514706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4" name="Google Shape;124;p3"/>
          <p:cNvSpPr/>
          <p:nvPr/>
        </p:nvSpPr>
        <p:spPr>
          <a:xfrm>
            <a:off x="2032378" y="6562547"/>
            <a:ext cx="1068369" cy="153470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5" name="Google Shape;125;p3"/>
          <p:cNvSpPr/>
          <p:nvPr/>
        </p:nvSpPr>
        <p:spPr>
          <a:xfrm>
            <a:off x="437924" y="2206826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6" name="Google Shape;126;p3"/>
          <p:cNvSpPr/>
          <p:nvPr/>
        </p:nvSpPr>
        <p:spPr>
          <a:xfrm>
            <a:off x="1447613" y="3225365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7" name="Google Shape;127;p3"/>
          <p:cNvSpPr/>
          <p:nvPr/>
        </p:nvSpPr>
        <p:spPr>
          <a:xfrm>
            <a:off x="1184928" y="1028208"/>
            <a:ext cx="708274" cy="1018084"/>
          </a:xfrm>
          <a:custGeom>
            <a:avLst/>
            <a:gdLst/>
            <a:ahLst/>
            <a:cxnLst/>
            <a:rect l="l" t="t" r="r" b="b"/>
            <a:pathLst>
              <a:path w="6418" h="6919" extrusionOk="0">
                <a:moveTo>
                  <a:pt x="3215" y="1"/>
                </a:moveTo>
                <a:lnTo>
                  <a:pt x="2727" y="1441"/>
                </a:lnTo>
                <a:cubicBezTo>
                  <a:pt x="2501" y="2144"/>
                  <a:pt x="1965" y="2692"/>
                  <a:pt x="1286" y="2954"/>
                </a:cubicBezTo>
                <a:lnTo>
                  <a:pt x="0" y="3454"/>
                </a:lnTo>
                <a:lnTo>
                  <a:pt x="1286" y="3954"/>
                </a:lnTo>
                <a:cubicBezTo>
                  <a:pt x="1965" y="4216"/>
                  <a:pt x="2501" y="4775"/>
                  <a:pt x="2727" y="5466"/>
                </a:cubicBezTo>
                <a:lnTo>
                  <a:pt x="3215" y="6918"/>
                </a:lnTo>
                <a:lnTo>
                  <a:pt x="3691" y="5466"/>
                </a:lnTo>
                <a:cubicBezTo>
                  <a:pt x="3929" y="4775"/>
                  <a:pt x="4453" y="4216"/>
                  <a:pt x="5132" y="3954"/>
                </a:cubicBezTo>
                <a:lnTo>
                  <a:pt x="6418" y="3454"/>
                </a:lnTo>
                <a:lnTo>
                  <a:pt x="5132" y="2954"/>
                </a:lnTo>
                <a:cubicBezTo>
                  <a:pt x="4453" y="2692"/>
                  <a:pt x="3929" y="2144"/>
                  <a:pt x="3691" y="1441"/>
                </a:cubicBezTo>
                <a:lnTo>
                  <a:pt x="3215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8" name="Google Shape;128;p3"/>
          <p:cNvSpPr/>
          <p:nvPr/>
        </p:nvSpPr>
        <p:spPr>
          <a:xfrm>
            <a:off x="2551381" y="3456360"/>
            <a:ext cx="1333778" cy="1916833"/>
          </a:xfrm>
          <a:custGeom>
            <a:avLst/>
            <a:gdLst/>
            <a:ahLst/>
            <a:cxnLst/>
            <a:rect l="l" t="t" r="r" b="b"/>
            <a:pathLst>
              <a:path w="12086" h="13027" extrusionOk="0">
                <a:moveTo>
                  <a:pt x="6049" y="1"/>
                </a:moveTo>
                <a:lnTo>
                  <a:pt x="5133" y="2727"/>
                </a:lnTo>
                <a:cubicBezTo>
                  <a:pt x="4692" y="4037"/>
                  <a:pt x="3692" y="5073"/>
                  <a:pt x="2418" y="5573"/>
                </a:cubicBezTo>
                <a:lnTo>
                  <a:pt x="1" y="6514"/>
                </a:lnTo>
                <a:lnTo>
                  <a:pt x="2418" y="7454"/>
                </a:lnTo>
                <a:cubicBezTo>
                  <a:pt x="3692" y="7954"/>
                  <a:pt x="4692" y="9002"/>
                  <a:pt x="5133" y="10300"/>
                </a:cubicBezTo>
                <a:lnTo>
                  <a:pt x="6049" y="13026"/>
                </a:lnTo>
                <a:lnTo>
                  <a:pt x="6954" y="10300"/>
                </a:lnTo>
                <a:cubicBezTo>
                  <a:pt x="7395" y="9002"/>
                  <a:pt x="8395" y="7954"/>
                  <a:pt x="9681" y="7454"/>
                </a:cubicBezTo>
                <a:lnTo>
                  <a:pt x="12086" y="6514"/>
                </a:lnTo>
                <a:lnTo>
                  <a:pt x="9681" y="5573"/>
                </a:lnTo>
                <a:cubicBezTo>
                  <a:pt x="8395" y="5073"/>
                  <a:pt x="7395" y="4037"/>
                  <a:pt x="6954" y="2727"/>
                </a:cubicBezTo>
                <a:lnTo>
                  <a:pt x="6049" y="1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29" name="Google Shape;129;p3"/>
          <p:cNvSpPr/>
          <p:nvPr/>
        </p:nvSpPr>
        <p:spPr>
          <a:xfrm>
            <a:off x="2673657" y="8875049"/>
            <a:ext cx="35536" cy="47527"/>
          </a:xfrm>
          <a:custGeom>
            <a:avLst/>
            <a:gdLst/>
            <a:ahLst/>
            <a:cxnLst/>
            <a:rect l="l" t="t" r="r" b="b"/>
            <a:pathLst>
              <a:path w="322" h="323" extrusionOk="0">
                <a:moveTo>
                  <a:pt x="167" y="1"/>
                </a:moveTo>
                <a:cubicBezTo>
                  <a:pt x="72" y="1"/>
                  <a:pt x="0" y="72"/>
                  <a:pt x="0" y="156"/>
                </a:cubicBezTo>
                <a:cubicBezTo>
                  <a:pt x="0" y="251"/>
                  <a:pt x="72" y="322"/>
                  <a:pt x="167" y="322"/>
                </a:cubicBezTo>
                <a:cubicBezTo>
                  <a:pt x="250" y="322"/>
                  <a:pt x="322" y="251"/>
                  <a:pt x="322" y="156"/>
                </a:cubicBezTo>
                <a:cubicBezTo>
                  <a:pt x="322" y="72"/>
                  <a:pt x="250" y="1"/>
                  <a:pt x="1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0" name="Google Shape;130;p3"/>
          <p:cNvSpPr/>
          <p:nvPr/>
        </p:nvSpPr>
        <p:spPr>
          <a:xfrm>
            <a:off x="2422703" y="1205222"/>
            <a:ext cx="2442650" cy="2699930"/>
          </a:xfrm>
          <a:custGeom>
            <a:avLst/>
            <a:gdLst/>
            <a:ahLst/>
            <a:cxnLst/>
            <a:rect l="l" t="t" r="r" b="b"/>
            <a:pathLst>
              <a:path w="22134" h="18349" extrusionOk="0">
                <a:moveTo>
                  <a:pt x="13633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5" y="18173"/>
                  <a:pt x="11006" y="18349"/>
                  <a:pt x="11639" y="18349"/>
                </a:cubicBezTo>
                <a:cubicBezTo>
                  <a:pt x="13273" y="18349"/>
                  <a:pt x="15651" y="17174"/>
                  <a:pt x="17788" y="15157"/>
                </a:cubicBezTo>
                <a:cubicBezTo>
                  <a:pt x="20753" y="12359"/>
                  <a:pt x="22134" y="9001"/>
                  <a:pt x="20872" y="7668"/>
                </a:cubicBezTo>
                <a:lnTo>
                  <a:pt x="1363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1" name="Google Shape;131;p3"/>
          <p:cNvSpPr/>
          <p:nvPr/>
        </p:nvSpPr>
        <p:spPr>
          <a:xfrm>
            <a:off x="2414758" y="1193597"/>
            <a:ext cx="2458540" cy="2722001"/>
          </a:xfrm>
          <a:custGeom>
            <a:avLst/>
            <a:gdLst/>
            <a:ahLst/>
            <a:cxnLst/>
            <a:rect l="l" t="t" r="r" b="b"/>
            <a:pathLst>
              <a:path w="22278" h="18499" extrusionOk="0">
                <a:moveTo>
                  <a:pt x="13681" y="163"/>
                </a:moveTo>
                <a:lnTo>
                  <a:pt x="20884" y="7795"/>
                </a:lnTo>
                <a:cubicBezTo>
                  <a:pt x="22122" y="9092"/>
                  <a:pt x="20741" y="12414"/>
                  <a:pt x="17812" y="15176"/>
                </a:cubicBezTo>
                <a:cubicBezTo>
                  <a:pt x="16384" y="16522"/>
                  <a:pt x="14812" y="17534"/>
                  <a:pt x="13371" y="18034"/>
                </a:cubicBezTo>
                <a:cubicBezTo>
                  <a:pt x="12753" y="18247"/>
                  <a:pt x="12194" y="18353"/>
                  <a:pt x="11712" y="18353"/>
                </a:cubicBezTo>
                <a:cubicBezTo>
                  <a:pt x="11088" y="18353"/>
                  <a:pt x="10593" y="18175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216" y="18498"/>
                  <a:pt x="12788" y="18391"/>
                  <a:pt x="13419" y="18165"/>
                </a:cubicBezTo>
                <a:cubicBezTo>
                  <a:pt x="14872" y="17665"/>
                  <a:pt x="16467" y="16641"/>
                  <a:pt x="17908" y="15284"/>
                </a:cubicBezTo>
                <a:cubicBezTo>
                  <a:pt x="20896" y="12462"/>
                  <a:pt x="22277" y="9057"/>
                  <a:pt x="20991" y="7687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2" name="Google Shape;132;p3"/>
          <p:cNvSpPr/>
          <p:nvPr/>
        </p:nvSpPr>
        <p:spPr>
          <a:xfrm>
            <a:off x="2422703" y="1205222"/>
            <a:ext cx="1860625" cy="2699782"/>
          </a:xfrm>
          <a:custGeom>
            <a:avLst/>
            <a:gdLst/>
            <a:ahLst/>
            <a:cxnLst/>
            <a:rect l="l" t="t" r="r" b="b"/>
            <a:pathLst>
              <a:path w="16860" h="18348" extrusionOk="0">
                <a:moveTo>
                  <a:pt x="13621" y="0"/>
                </a:moveTo>
                <a:lnTo>
                  <a:pt x="0" y="7061"/>
                </a:lnTo>
                <a:lnTo>
                  <a:pt x="10132" y="17800"/>
                </a:lnTo>
                <a:cubicBezTo>
                  <a:pt x="10488" y="18171"/>
                  <a:pt x="11009" y="18347"/>
                  <a:pt x="11640" y="18347"/>
                </a:cubicBezTo>
                <a:cubicBezTo>
                  <a:pt x="12445" y="18347"/>
                  <a:pt x="13430" y="18060"/>
                  <a:pt x="14478" y="17526"/>
                </a:cubicBezTo>
                <a:cubicBezTo>
                  <a:pt x="15240" y="13002"/>
                  <a:pt x="16228" y="7156"/>
                  <a:pt x="16859" y="3417"/>
                </a:cubicBezTo>
                <a:lnTo>
                  <a:pt x="13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3" name="Google Shape;133;p3"/>
          <p:cNvSpPr/>
          <p:nvPr/>
        </p:nvSpPr>
        <p:spPr>
          <a:xfrm>
            <a:off x="2414758" y="1193597"/>
            <a:ext cx="1877730" cy="2722001"/>
          </a:xfrm>
          <a:custGeom>
            <a:avLst/>
            <a:gdLst/>
            <a:ahLst/>
            <a:cxnLst/>
            <a:rect l="l" t="t" r="r" b="b"/>
            <a:pathLst>
              <a:path w="17015" h="18499" extrusionOk="0">
                <a:moveTo>
                  <a:pt x="13681" y="163"/>
                </a:moveTo>
                <a:lnTo>
                  <a:pt x="16848" y="3520"/>
                </a:lnTo>
                <a:cubicBezTo>
                  <a:pt x="16229" y="7247"/>
                  <a:pt x="15253" y="13045"/>
                  <a:pt x="14491" y="17558"/>
                </a:cubicBezTo>
                <a:cubicBezTo>
                  <a:pt x="13438" y="18084"/>
                  <a:pt x="12487" y="18352"/>
                  <a:pt x="11720" y="18352"/>
                </a:cubicBezTo>
                <a:cubicBezTo>
                  <a:pt x="11099" y="18352"/>
                  <a:pt x="10599" y="18176"/>
                  <a:pt x="10264" y="17820"/>
                </a:cubicBezTo>
                <a:lnTo>
                  <a:pt x="203" y="7164"/>
                </a:lnTo>
                <a:lnTo>
                  <a:pt x="13681" y="163"/>
                </a:lnTo>
                <a:close/>
                <a:moveTo>
                  <a:pt x="13703" y="0"/>
                </a:moveTo>
                <a:cubicBezTo>
                  <a:pt x="13691" y="0"/>
                  <a:pt x="13679" y="3"/>
                  <a:pt x="13669" y="8"/>
                </a:cubicBezTo>
                <a:lnTo>
                  <a:pt x="36" y="7080"/>
                </a:lnTo>
                <a:cubicBezTo>
                  <a:pt x="13" y="7092"/>
                  <a:pt x="1" y="7104"/>
                  <a:pt x="1" y="7128"/>
                </a:cubicBezTo>
                <a:cubicBezTo>
                  <a:pt x="1" y="7152"/>
                  <a:pt x="1" y="7175"/>
                  <a:pt x="24" y="7199"/>
                </a:cubicBezTo>
                <a:lnTo>
                  <a:pt x="10157" y="17927"/>
                </a:lnTo>
                <a:cubicBezTo>
                  <a:pt x="10514" y="18308"/>
                  <a:pt x="11050" y="18498"/>
                  <a:pt x="11716" y="18498"/>
                </a:cubicBezTo>
                <a:cubicBezTo>
                  <a:pt x="12514" y="18498"/>
                  <a:pt x="13502" y="18224"/>
                  <a:pt x="14586" y="17665"/>
                </a:cubicBezTo>
                <a:cubicBezTo>
                  <a:pt x="14610" y="17653"/>
                  <a:pt x="14622" y="17641"/>
                  <a:pt x="14622" y="17617"/>
                </a:cubicBezTo>
                <a:cubicBezTo>
                  <a:pt x="15384" y="13093"/>
                  <a:pt x="16372" y="7247"/>
                  <a:pt x="17003" y="3508"/>
                </a:cubicBezTo>
                <a:cubicBezTo>
                  <a:pt x="17015" y="3484"/>
                  <a:pt x="17003" y="3461"/>
                  <a:pt x="16991" y="3449"/>
                </a:cubicBezTo>
                <a:lnTo>
                  <a:pt x="13752" y="20"/>
                </a:lnTo>
                <a:cubicBezTo>
                  <a:pt x="13738" y="6"/>
                  <a:pt x="13720" y="0"/>
                  <a:pt x="137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4" name="Google Shape;134;p3"/>
          <p:cNvSpPr/>
          <p:nvPr/>
        </p:nvSpPr>
        <p:spPr>
          <a:xfrm>
            <a:off x="2011399" y="893279"/>
            <a:ext cx="2203615" cy="2321476"/>
          </a:xfrm>
          <a:custGeom>
            <a:avLst/>
            <a:gdLst/>
            <a:ahLst/>
            <a:cxnLst/>
            <a:rect l="l" t="t" r="r" b="b"/>
            <a:pathLst>
              <a:path w="19968" h="15777" extrusionOk="0">
                <a:moveTo>
                  <a:pt x="3537" y="1"/>
                </a:moveTo>
                <a:lnTo>
                  <a:pt x="0" y="15777"/>
                </a:lnTo>
                <a:lnTo>
                  <a:pt x="16431" y="15777"/>
                </a:lnTo>
                <a:lnTo>
                  <a:pt x="1996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5" name="Google Shape;135;p3"/>
          <p:cNvSpPr/>
          <p:nvPr/>
        </p:nvSpPr>
        <p:spPr>
          <a:xfrm>
            <a:off x="2002239" y="882830"/>
            <a:ext cx="2220611" cy="2342518"/>
          </a:xfrm>
          <a:custGeom>
            <a:avLst/>
            <a:gdLst/>
            <a:ahLst/>
            <a:cxnLst/>
            <a:rect l="l" t="t" r="r" b="b"/>
            <a:pathLst>
              <a:path w="20122" h="15920" extrusionOk="0">
                <a:moveTo>
                  <a:pt x="19955" y="143"/>
                </a:moveTo>
                <a:lnTo>
                  <a:pt x="16455" y="15776"/>
                </a:lnTo>
                <a:lnTo>
                  <a:pt x="167" y="15776"/>
                </a:lnTo>
                <a:lnTo>
                  <a:pt x="3667" y="143"/>
                </a:lnTo>
                <a:close/>
                <a:moveTo>
                  <a:pt x="3608" y="1"/>
                </a:moveTo>
                <a:cubicBezTo>
                  <a:pt x="3572" y="1"/>
                  <a:pt x="3548" y="24"/>
                  <a:pt x="3536" y="60"/>
                </a:cubicBezTo>
                <a:lnTo>
                  <a:pt x="0" y="15836"/>
                </a:lnTo>
                <a:cubicBezTo>
                  <a:pt x="0" y="15848"/>
                  <a:pt x="12" y="15872"/>
                  <a:pt x="24" y="15895"/>
                </a:cubicBezTo>
                <a:cubicBezTo>
                  <a:pt x="36" y="15907"/>
                  <a:pt x="60" y="15919"/>
                  <a:pt x="83" y="15919"/>
                </a:cubicBezTo>
                <a:lnTo>
                  <a:pt x="16514" y="15919"/>
                </a:lnTo>
                <a:cubicBezTo>
                  <a:pt x="16550" y="15919"/>
                  <a:pt x="16574" y="15895"/>
                  <a:pt x="16586" y="15860"/>
                </a:cubicBezTo>
                <a:lnTo>
                  <a:pt x="20122" y="84"/>
                </a:lnTo>
                <a:cubicBezTo>
                  <a:pt x="20122" y="60"/>
                  <a:pt x="20122" y="48"/>
                  <a:pt x="20098" y="24"/>
                </a:cubicBezTo>
                <a:cubicBezTo>
                  <a:pt x="20086" y="12"/>
                  <a:pt x="20062" y="1"/>
                  <a:pt x="20050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6" name="Google Shape;136;p3"/>
          <p:cNvSpPr/>
          <p:nvPr/>
        </p:nvSpPr>
        <p:spPr>
          <a:xfrm>
            <a:off x="2243923" y="1579994"/>
            <a:ext cx="755617" cy="2589571"/>
          </a:xfrm>
          <a:custGeom>
            <a:avLst/>
            <a:gdLst/>
            <a:ahLst/>
            <a:cxnLst/>
            <a:rect l="l" t="t" r="r" b="b"/>
            <a:pathLst>
              <a:path w="6847" h="17599" extrusionOk="0">
                <a:moveTo>
                  <a:pt x="6780" y="0"/>
                </a:moveTo>
                <a:cubicBezTo>
                  <a:pt x="6243" y="0"/>
                  <a:pt x="2659" y="144"/>
                  <a:pt x="977" y="4216"/>
                </a:cubicBezTo>
                <a:cubicBezTo>
                  <a:pt x="1" y="6609"/>
                  <a:pt x="858" y="10122"/>
                  <a:pt x="1418" y="12443"/>
                </a:cubicBezTo>
                <a:cubicBezTo>
                  <a:pt x="1572" y="13050"/>
                  <a:pt x="1692" y="13562"/>
                  <a:pt x="1763" y="13955"/>
                </a:cubicBezTo>
                <a:cubicBezTo>
                  <a:pt x="2084" y="15741"/>
                  <a:pt x="1430" y="17218"/>
                  <a:pt x="1418" y="17230"/>
                </a:cubicBezTo>
                <a:lnTo>
                  <a:pt x="2227" y="17599"/>
                </a:lnTo>
                <a:cubicBezTo>
                  <a:pt x="2263" y="17527"/>
                  <a:pt x="3013" y="15872"/>
                  <a:pt x="2644" y="13801"/>
                </a:cubicBezTo>
                <a:cubicBezTo>
                  <a:pt x="2573" y="13384"/>
                  <a:pt x="2442" y="12848"/>
                  <a:pt x="2287" y="12229"/>
                </a:cubicBezTo>
                <a:cubicBezTo>
                  <a:pt x="1751" y="10026"/>
                  <a:pt x="930" y="6681"/>
                  <a:pt x="1811" y="4561"/>
                </a:cubicBezTo>
                <a:cubicBezTo>
                  <a:pt x="3287" y="978"/>
                  <a:pt x="6309" y="882"/>
                  <a:pt x="6750" y="882"/>
                </a:cubicBezTo>
                <a:cubicBezTo>
                  <a:pt x="6775" y="882"/>
                  <a:pt x="6792" y="882"/>
                  <a:pt x="6799" y="882"/>
                </a:cubicBezTo>
                <a:lnTo>
                  <a:pt x="6847" y="1"/>
                </a:lnTo>
                <a:cubicBezTo>
                  <a:pt x="6844" y="1"/>
                  <a:pt x="6820" y="0"/>
                  <a:pt x="67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7" name="Google Shape;137;p3"/>
          <p:cNvSpPr/>
          <p:nvPr/>
        </p:nvSpPr>
        <p:spPr>
          <a:xfrm>
            <a:off x="2234763" y="1567782"/>
            <a:ext cx="772722" cy="2612379"/>
          </a:xfrm>
          <a:custGeom>
            <a:avLst/>
            <a:gdLst/>
            <a:ahLst/>
            <a:cxnLst/>
            <a:rect l="l" t="t" r="r" b="b"/>
            <a:pathLst>
              <a:path w="7002" h="17754" extrusionOk="0">
                <a:moveTo>
                  <a:pt x="6847" y="156"/>
                </a:moveTo>
                <a:lnTo>
                  <a:pt x="6811" y="894"/>
                </a:lnTo>
                <a:cubicBezTo>
                  <a:pt x="6287" y="894"/>
                  <a:pt x="3287" y="1049"/>
                  <a:pt x="1822" y="4609"/>
                </a:cubicBezTo>
                <a:cubicBezTo>
                  <a:pt x="941" y="6752"/>
                  <a:pt x="1763" y="10109"/>
                  <a:pt x="2298" y="12336"/>
                </a:cubicBezTo>
                <a:cubicBezTo>
                  <a:pt x="2453" y="12955"/>
                  <a:pt x="2584" y="13479"/>
                  <a:pt x="2656" y="13895"/>
                </a:cubicBezTo>
                <a:cubicBezTo>
                  <a:pt x="2989" y="15741"/>
                  <a:pt x="2417" y="17253"/>
                  <a:pt x="2275" y="17586"/>
                </a:cubicBezTo>
                <a:lnTo>
                  <a:pt x="1941" y="17432"/>
                </a:lnTo>
                <a:lnTo>
                  <a:pt x="1608" y="17277"/>
                </a:lnTo>
                <a:cubicBezTo>
                  <a:pt x="1727" y="16955"/>
                  <a:pt x="2215" y="15610"/>
                  <a:pt x="1929" y="14026"/>
                </a:cubicBezTo>
                <a:cubicBezTo>
                  <a:pt x="1858" y="13634"/>
                  <a:pt x="1727" y="13122"/>
                  <a:pt x="1584" y="12514"/>
                </a:cubicBezTo>
                <a:cubicBezTo>
                  <a:pt x="1013" y="10193"/>
                  <a:pt x="155" y="6704"/>
                  <a:pt x="1132" y="4335"/>
                </a:cubicBezTo>
                <a:cubicBezTo>
                  <a:pt x="2787" y="322"/>
                  <a:pt x="6263" y="156"/>
                  <a:pt x="6847" y="156"/>
                </a:cubicBezTo>
                <a:close/>
                <a:moveTo>
                  <a:pt x="6882" y="1"/>
                </a:moveTo>
                <a:cubicBezTo>
                  <a:pt x="6398" y="1"/>
                  <a:pt x="2715" y="98"/>
                  <a:pt x="1001" y="4275"/>
                </a:cubicBezTo>
                <a:cubicBezTo>
                  <a:pt x="1" y="6692"/>
                  <a:pt x="870" y="10216"/>
                  <a:pt x="1441" y="12550"/>
                </a:cubicBezTo>
                <a:cubicBezTo>
                  <a:pt x="1584" y="13145"/>
                  <a:pt x="1703" y="13669"/>
                  <a:pt x="1775" y="14050"/>
                </a:cubicBezTo>
                <a:cubicBezTo>
                  <a:pt x="2096" y="15824"/>
                  <a:pt x="1441" y="17265"/>
                  <a:pt x="1441" y="17277"/>
                </a:cubicBezTo>
                <a:cubicBezTo>
                  <a:pt x="1429" y="17301"/>
                  <a:pt x="1429" y="17313"/>
                  <a:pt x="1429" y="17336"/>
                </a:cubicBezTo>
                <a:cubicBezTo>
                  <a:pt x="1441" y="17348"/>
                  <a:pt x="1453" y="17372"/>
                  <a:pt x="1477" y="17372"/>
                </a:cubicBezTo>
                <a:lnTo>
                  <a:pt x="2287" y="17753"/>
                </a:lnTo>
                <a:lnTo>
                  <a:pt x="2310" y="17753"/>
                </a:lnTo>
                <a:cubicBezTo>
                  <a:pt x="2346" y="17753"/>
                  <a:pt x="2370" y="17741"/>
                  <a:pt x="2382" y="17717"/>
                </a:cubicBezTo>
                <a:cubicBezTo>
                  <a:pt x="2417" y="17646"/>
                  <a:pt x="3179" y="15967"/>
                  <a:pt x="2798" y="13872"/>
                </a:cubicBezTo>
                <a:cubicBezTo>
                  <a:pt x="2727" y="13443"/>
                  <a:pt x="2596" y="12919"/>
                  <a:pt x="2441" y="12300"/>
                </a:cubicBezTo>
                <a:cubicBezTo>
                  <a:pt x="1906" y="10097"/>
                  <a:pt x="1096" y="6764"/>
                  <a:pt x="1953" y="4668"/>
                </a:cubicBezTo>
                <a:cubicBezTo>
                  <a:pt x="3406" y="1132"/>
                  <a:pt x="6392" y="1036"/>
                  <a:pt x="6822" y="1036"/>
                </a:cubicBezTo>
                <a:cubicBezTo>
                  <a:pt x="6847" y="1036"/>
                  <a:pt x="6863" y="1037"/>
                  <a:pt x="6870" y="1037"/>
                </a:cubicBezTo>
                <a:cubicBezTo>
                  <a:pt x="6918" y="1037"/>
                  <a:pt x="6954" y="1013"/>
                  <a:pt x="6954" y="965"/>
                </a:cubicBezTo>
                <a:lnTo>
                  <a:pt x="7001" y="84"/>
                </a:lnTo>
                <a:cubicBezTo>
                  <a:pt x="7001" y="60"/>
                  <a:pt x="6989" y="49"/>
                  <a:pt x="6978" y="25"/>
                </a:cubicBezTo>
                <a:cubicBezTo>
                  <a:pt x="6966" y="13"/>
                  <a:pt x="6942" y="1"/>
                  <a:pt x="6930" y="1"/>
                </a:cubicBezTo>
                <a:cubicBezTo>
                  <a:pt x="6922" y="1"/>
                  <a:pt x="6906" y="1"/>
                  <a:pt x="688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8" name="Google Shape;138;p3"/>
          <p:cNvSpPr/>
          <p:nvPr/>
        </p:nvSpPr>
        <p:spPr>
          <a:xfrm>
            <a:off x="1893094" y="4034632"/>
            <a:ext cx="768859" cy="1164933"/>
          </a:xfrm>
          <a:custGeom>
            <a:avLst/>
            <a:gdLst/>
            <a:ahLst/>
            <a:cxnLst/>
            <a:rect l="l" t="t" r="r" b="b"/>
            <a:pathLst>
              <a:path w="6967" h="7917" extrusionOk="0">
                <a:moveTo>
                  <a:pt x="4703" y="1"/>
                </a:moveTo>
                <a:cubicBezTo>
                  <a:pt x="3633" y="1"/>
                  <a:pt x="3188" y="913"/>
                  <a:pt x="2858" y="1726"/>
                </a:cubicBezTo>
                <a:cubicBezTo>
                  <a:pt x="2477" y="2667"/>
                  <a:pt x="2132" y="3607"/>
                  <a:pt x="1739" y="4143"/>
                </a:cubicBezTo>
                <a:cubicBezTo>
                  <a:pt x="1334" y="4679"/>
                  <a:pt x="1" y="5905"/>
                  <a:pt x="1" y="5905"/>
                </a:cubicBezTo>
                <a:cubicBezTo>
                  <a:pt x="1" y="5905"/>
                  <a:pt x="382" y="6775"/>
                  <a:pt x="1430" y="7358"/>
                </a:cubicBezTo>
                <a:cubicBezTo>
                  <a:pt x="2501" y="6405"/>
                  <a:pt x="3287" y="5251"/>
                  <a:pt x="3716" y="3869"/>
                </a:cubicBezTo>
                <a:lnTo>
                  <a:pt x="3716" y="3869"/>
                </a:lnTo>
                <a:cubicBezTo>
                  <a:pt x="3418" y="5322"/>
                  <a:pt x="3049" y="6644"/>
                  <a:pt x="2585" y="7787"/>
                </a:cubicBezTo>
                <a:cubicBezTo>
                  <a:pt x="2692" y="7810"/>
                  <a:pt x="2811" y="7834"/>
                  <a:pt x="2930" y="7846"/>
                </a:cubicBezTo>
                <a:cubicBezTo>
                  <a:pt x="3303" y="7896"/>
                  <a:pt x="3654" y="7917"/>
                  <a:pt x="3981" y="7917"/>
                </a:cubicBezTo>
                <a:cubicBezTo>
                  <a:pt x="4123" y="7917"/>
                  <a:pt x="4261" y="7913"/>
                  <a:pt x="4394" y="7906"/>
                </a:cubicBezTo>
                <a:cubicBezTo>
                  <a:pt x="4371" y="7290"/>
                  <a:pt x="4665" y="5461"/>
                  <a:pt x="4779" y="5461"/>
                </a:cubicBezTo>
                <a:cubicBezTo>
                  <a:pt x="4782" y="5461"/>
                  <a:pt x="4785" y="5463"/>
                  <a:pt x="4787" y="5465"/>
                </a:cubicBezTo>
                <a:cubicBezTo>
                  <a:pt x="4740" y="6346"/>
                  <a:pt x="4740" y="7167"/>
                  <a:pt x="4859" y="7870"/>
                </a:cubicBezTo>
                <a:cubicBezTo>
                  <a:pt x="5930" y="7751"/>
                  <a:pt x="6573" y="7465"/>
                  <a:pt x="6573" y="7465"/>
                </a:cubicBezTo>
                <a:cubicBezTo>
                  <a:pt x="6573" y="7465"/>
                  <a:pt x="6383" y="6751"/>
                  <a:pt x="6490" y="6143"/>
                </a:cubicBezTo>
                <a:cubicBezTo>
                  <a:pt x="6597" y="5548"/>
                  <a:pt x="6966" y="3953"/>
                  <a:pt x="6918" y="2869"/>
                </a:cubicBezTo>
                <a:cubicBezTo>
                  <a:pt x="6871" y="1774"/>
                  <a:pt x="6633" y="405"/>
                  <a:pt x="5252" y="71"/>
                </a:cubicBezTo>
                <a:cubicBezTo>
                  <a:pt x="5052" y="23"/>
                  <a:pt x="4870" y="1"/>
                  <a:pt x="4703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39" name="Google Shape;139;p3"/>
          <p:cNvSpPr/>
          <p:nvPr/>
        </p:nvSpPr>
        <p:spPr>
          <a:xfrm>
            <a:off x="1883935" y="4023744"/>
            <a:ext cx="785855" cy="1186414"/>
          </a:xfrm>
          <a:custGeom>
            <a:avLst/>
            <a:gdLst/>
            <a:ahLst/>
            <a:cxnLst/>
            <a:rect l="l" t="t" r="r" b="b"/>
            <a:pathLst>
              <a:path w="7121" h="8063" extrusionOk="0">
                <a:moveTo>
                  <a:pt x="4789" y="147"/>
                </a:moveTo>
                <a:cubicBezTo>
                  <a:pt x="4951" y="147"/>
                  <a:pt x="5128" y="169"/>
                  <a:pt x="5323" y="217"/>
                </a:cubicBezTo>
                <a:cubicBezTo>
                  <a:pt x="6668" y="538"/>
                  <a:pt x="6882" y="1931"/>
                  <a:pt x="6930" y="2943"/>
                </a:cubicBezTo>
                <a:cubicBezTo>
                  <a:pt x="6978" y="3836"/>
                  <a:pt x="6728" y="5086"/>
                  <a:pt x="6573" y="5825"/>
                </a:cubicBezTo>
                <a:cubicBezTo>
                  <a:pt x="6549" y="5979"/>
                  <a:pt x="6513" y="6110"/>
                  <a:pt x="6501" y="6206"/>
                </a:cubicBezTo>
                <a:cubicBezTo>
                  <a:pt x="6406" y="6718"/>
                  <a:pt x="6525" y="7301"/>
                  <a:pt x="6573" y="7491"/>
                </a:cubicBezTo>
                <a:cubicBezTo>
                  <a:pt x="6394" y="7563"/>
                  <a:pt x="5835" y="7765"/>
                  <a:pt x="5001" y="7861"/>
                </a:cubicBezTo>
                <a:cubicBezTo>
                  <a:pt x="4906" y="7253"/>
                  <a:pt x="4882" y="6491"/>
                  <a:pt x="4942" y="5551"/>
                </a:cubicBezTo>
                <a:cubicBezTo>
                  <a:pt x="4942" y="5527"/>
                  <a:pt x="4930" y="5503"/>
                  <a:pt x="4918" y="5491"/>
                </a:cubicBezTo>
                <a:cubicBezTo>
                  <a:pt x="4900" y="5474"/>
                  <a:pt x="4870" y="5463"/>
                  <a:pt x="4846" y="5463"/>
                </a:cubicBezTo>
                <a:cubicBezTo>
                  <a:pt x="4837" y="5463"/>
                  <a:pt x="4829" y="5464"/>
                  <a:pt x="4823" y="5467"/>
                </a:cubicBezTo>
                <a:cubicBezTo>
                  <a:pt x="4632" y="5551"/>
                  <a:pt x="4418" y="7349"/>
                  <a:pt x="4406" y="7908"/>
                </a:cubicBezTo>
                <a:cubicBezTo>
                  <a:pt x="4286" y="7914"/>
                  <a:pt x="4166" y="7917"/>
                  <a:pt x="4046" y="7917"/>
                </a:cubicBezTo>
                <a:cubicBezTo>
                  <a:pt x="3702" y="7917"/>
                  <a:pt x="3360" y="7893"/>
                  <a:pt x="3025" y="7849"/>
                </a:cubicBezTo>
                <a:cubicBezTo>
                  <a:pt x="2941" y="7837"/>
                  <a:pt x="2858" y="7825"/>
                  <a:pt x="2763" y="7801"/>
                </a:cubicBezTo>
                <a:cubicBezTo>
                  <a:pt x="3203" y="6729"/>
                  <a:pt x="3572" y="5432"/>
                  <a:pt x="3870" y="3955"/>
                </a:cubicBezTo>
                <a:cubicBezTo>
                  <a:pt x="3882" y="3920"/>
                  <a:pt x="3858" y="3884"/>
                  <a:pt x="3811" y="3872"/>
                </a:cubicBezTo>
                <a:cubicBezTo>
                  <a:pt x="3804" y="3870"/>
                  <a:pt x="3798" y="3869"/>
                  <a:pt x="3792" y="3869"/>
                </a:cubicBezTo>
                <a:cubicBezTo>
                  <a:pt x="3763" y="3869"/>
                  <a:pt x="3737" y="3890"/>
                  <a:pt x="3727" y="3920"/>
                </a:cubicBezTo>
                <a:cubicBezTo>
                  <a:pt x="3322" y="5229"/>
                  <a:pt x="2608" y="6348"/>
                  <a:pt x="1513" y="7349"/>
                </a:cubicBezTo>
                <a:cubicBezTo>
                  <a:pt x="655" y="6860"/>
                  <a:pt x="274" y="6182"/>
                  <a:pt x="179" y="6003"/>
                </a:cubicBezTo>
                <a:cubicBezTo>
                  <a:pt x="405" y="5789"/>
                  <a:pt x="1513" y="4753"/>
                  <a:pt x="1882" y="4265"/>
                </a:cubicBezTo>
                <a:cubicBezTo>
                  <a:pt x="2239" y="3765"/>
                  <a:pt x="2560" y="2967"/>
                  <a:pt x="2906" y="2110"/>
                </a:cubicBezTo>
                <a:lnTo>
                  <a:pt x="3013" y="1824"/>
                </a:lnTo>
                <a:cubicBezTo>
                  <a:pt x="3341" y="1003"/>
                  <a:pt x="3776" y="147"/>
                  <a:pt x="4789" y="147"/>
                </a:cubicBezTo>
                <a:close/>
                <a:moveTo>
                  <a:pt x="4793" y="1"/>
                </a:moveTo>
                <a:cubicBezTo>
                  <a:pt x="3583" y="1"/>
                  <a:pt x="3131" y="1130"/>
                  <a:pt x="2870" y="1776"/>
                </a:cubicBezTo>
                <a:lnTo>
                  <a:pt x="2763" y="2050"/>
                </a:lnTo>
                <a:cubicBezTo>
                  <a:pt x="2429" y="2896"/>
                  <a:pt x="2108" y="3693"/>
                  <a:pt x="1763" y="4170"/>
                </a:cubicBezTo>
                <a:cubicBezTo>
                  <a:pt x="1370" y="4693"/>
                  <a:pt x="48" y="5920"/>
                  <a:pt x="36" y="5932"/>
                </a:cubicBezTo>
                <a:cubicBezTo>
                  <a:pt x="12" y="5956"/>
                  <a:pt x="1" y="5979"/>
                  <a:pt x="12" y="6015"/>
                </a:cubicBezTo>
                <a:cubicBezTo>
                  <a:pt x="36" y="6051"/>
                  <a:pt x="417" y="6908"/>
                  <a:pt x="1477" y="7503"/>
                </a:cubicBezTo>
                <a:cubicBezTo>
                  <a:pt x="1492" y="7508"/>
                  <a:pt x="1507" y="7511"/>
                  <a:pt x="1520" y="7511"/>
                </a:cubicBezTo>
                <a:cubicBezTo>
                  <a:pt x="1540" y="7511"/>
                  <a:pt x="1558" y="7505"/>
                  <a:pt x="1572" y="7491"/>
                </a:cubicBezTo>
                <a:cubicBezTo>
                  <a:pt x="2429" y="6706"/>
                  <a:pt x="3072" y="5860"/>
                  <a:pt x="3513" y="4896"/>
                </a:cubicBezTo>
                <a:lnTo>
                  <a:pt x="3513" y="4896"/>
                </a:lnTo>
                <a:cubicBezTo>
                  <a:pt x="3251" y="6003"/>
                  <a:pt x="2941" y="6991"/>
                  <a:pt x="2596" y="7837"/>
                </a:cubicBezTo>
                <a:cubicBezTo>
                  <a:pt x="2584" y="7849"/>
                  <a:pt x="2584" y="7872"/>
                  <a:pt x="2596" y="7896"/>
                </a:cubicBezTo>
                <a:cubicBezTo>
                  <a:pt x="2608" y="7908"/>
                  <a:pt x="2620" y="7932"/>
                  <a:pt x="2644" y="7932"/>
                </a:cubicBezTo>
                <a:cubicBezTo>
                  <a:pt x="2775" y="7956"/>
                  <a:pt x="2894" y="7980"/>
                  <a:pt x="3001" y="7992"/>
                </a:cubicBezTo>
                <a:cubicBezTo>
                  <a:pt x="3358" y="8039"/>
                  <a:pt x="3727" y="8063"/>
                  <a:pt x="4084" y="8063"/>
                </a:cubicBezTo>
                <a:lnTo>
                  <a:pt x="4477" y="8063"/>
                </a:lnTo>
                <a:cubicBezTo>
                  <a:pt x="4525" y="8051"/>
                  <a:pt x="4549" y="8027"/>
                  <a:pt x="4549" y="7980"/>
                </a:cubicBezTo>
                <a:cubicBezTo>
                  <a:pt x="4537" y="7551"/>
                  <a:pt x="4656" y="6682"/>
                  <a:pt x="4763" y="6110"/>
                </a:cubicBezTo>
                <a:lnTo>
                  <a:pt x="4763" y="6110"/>
                </a:lnTo>
                <a:cubicBezTo>
                  <a:pt x="4751" y="6837"/>
                  <a:pt x="4775" y="7444"/>
                  <a:pt x="4870" y="7956"/>
                </a:cubicBezTo>
                <a:cubicBezTo>
                  <a:pt x="4870" y="7995"/>
                  <a:pt x="4895" y="8018"/>
                  <a:pt x="4923" y="8018"/>
                </a:cubicBezTo>
                <a:cubicBezTo>
                  <a:pt x="4929" y="8018"/>
                  <a:pt x="4936" y="8017"/>
                  <a:pt x="4942" y="8015"/>
                </a:cubicBezTo>
                <a:cubicBezTo>
                  <a:pt x="6013" y="7908"/>
                  <a:pt x="6668" y="7622"/>
                  <a:pt x="6692" y="7611"/>
                </a:cubicBezTo>
                <a:cubicBezTo>
                  <a:pt x="6728" y="7587"/>
                  <a:pt x="6739" y="7551"/>
                  <a:pt x="6728" y="7515"/>
                </a:cubicBezTo>
                <a:cubicBezTo>
                  <a:pt x="6728" y="7515"/>
                  <a:pt x="6537" y="6813"/>
                  <a:pt x="6644" y="6241"/>
                </a:cubicBezTo>
                <a:cubicBezTo>
                  <a:pt x="6668" y="6134"/>
                  <a:pt x="6692" y="6003"/>
                  <a:pt x="6716" y="5848"/>
                </a:cubicBezTo>
                <a:cubicBezTo>
                  <a:pt x="6870" y="5098"/>
                  <a:pt x="7120" y="3848"/>
                  <a:pt x="7073" y="2931"/>
                </a:cubicBezTo>
                <a:cubicBezTo>
                  <a:pt x="7025" y="1872"/>
                  <a:pt x="6799" y="419"/>
                  <a:pt x="5358" y="74"/>
                </a:cubicBezTo>
                <a:cubicBezTo>
                  <a:pt x="5154" y="23"/>
                  <a:pt x="4966" y="1"/>
                  <a:pt x="4793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0" name="Google Shape;140;p3"/>
          <p:cNvSpPr/>
          <p:nvPr/>
        </p:nvSpPr>
        <p:spPr>
          <a:xfrm>
            <a:off x="2473909" y="4677502"/>
            <a:ext cx="56613" cy="501170"/>
          </a:xfrm>
          <a:custGeom>
            <a:avLst/>
            <a:gdLst/>
            <a:ahLst/>
            <a:cxnLst/>
            <a:rect l="l" t="t" r="r" b="b"/>
            <a:pathLst>
              <a:path w="513" h="3406" extrusionOk="0">
                <a:moveTo>
                  <a:pt x="250" y="0"/>
                </a:moveTo>
                <a:cubicBezTo>
                  <a:pt x="203" y="0"/>
                  <a:pt x="167" y="36"/>
                  <a:pt x="167" y="72"/>
                </a:cubicBezTo>
                <a:cubicBezTo>
                  <a:pt x="0" y="1524"/>
                  <a:pt x="60" y="2572"/>
                  <a:pt x="358" y="3358"/>
                </a:cubicBezTo>
                <a:cubicBezTo>
                  <a:pt x="370" y="3394"/>
                  <a:pt x="405" y="3406"/>
                  <a:pt x="429" y="3406"/>
                </a:cubicBezTo>
                <a:lnTo>
                  <a:pt x="453" y="3406"/>
                </a:lnTo>
                <a:cubicBezTo>
                  <a:pt x="501" y="3394"/>
                  <a:pt x="512" y="3346"/>
                  <a:pt x="501" y="3310"/>
                </a:cubicBezTo>
                <a:cubicBezTo>
                  <a:pt x="203" y="2536"/>
                  <a:pt x="143" y="1524"/>
                  <a:pt x="322" y="84"/>
                </a:cubicBezTo>
                <a:cubicBezTo>
                  <a:pt x="322" y="48"/>
                  <a:pt x="286" y="12"/>
                  <a:pt x="2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1" name="Google Shape;141;p3"/>
          <p:cNvSpPr/>
          <p:nvPr/>
        </p:nvSpPr>
        <p:spPr>
          <a:xfrm>
            <a:off x="2243923" y="4872024"/>
            <a:ext cx="75044" cy="334751"/>
          </a:xfrm>
          <a:custGeom>
            <a:avLst/>
            <a:gdLst/>
            <a:ahLst/>
            <a:cxnLst/>
            <a:rect l="l" t="t" r="r" b="b"/>
            <a:pathLst>
              <a:path w="680" h="2275" extrusionOk="0">
                <a:moveTo>
                  <a:pt x="608" y="0"/>
                </a:moveTo>
                <a:cubicBezTo>
                  <a:pt x="560" y="0"/>
                  <a:pt x="525" y="24"/>
                  <a:pt x="525" y="71"/>
                </a:cubicBezTo>
                <a:cubicBezTo>
                  <a:pt x="441" y="845"/>
                  <a:pt x="275" y="1536"/>
                  <a:pt x="13" y="2167"/>
                </a:cubicBezTo>
                <a:cubicBezTo>
                  <a:pt x="1" y="2203"/>
                  <a:pt x="13" y="2250"/>
                  <a:pt x="60" y="2262"/>
                </a:cubicBezTo>
                <a:cubicBezTo>
                  <a:pt x="60" y="2262"/>
                  <a:pt x="72" y="2274"/>
                  <a:pt x="84" y="2274"/>
                </a:cubicBezTo>
                <a:cubicBezTo>
                  <a:pt x="120" y="2274"/>
                  <a:pt x="144" y="2250"/>
                  <a:pt x="156" y="2227"/>
                </a:cubicBezTo>
                <a:cubicBezTo>
                  <a:pt x="418" y="1572"/>
                  <a:pt x="584" y="881"/>
                  <a:pt x="668" y="83"/>
                </a:cubicBezTo>
                <a:cubicBezTo>
                  <a:pt x="680" y="48"/>
                  <a:pt x="644" y="12"/>
                  <a:pt x="6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2" name="Google Shape;142;p3"/>
          <p:cNvSpPr/>
          <p:nvPr/>
        </p:nvSpPr>
        <p:spPr>
          <a:xfrm>
            <a:off x="2540895" y="4884237"/>
            <a:ext cx="51317" cy="276924"/>
          </a:xfrm>
          <a:custGeom>
            <a:avLst/>
            <a:gdLst/>
            <a:ahLst/>
            <a:cxnLst/>
            <a:rect l="l" t="t" r="r" b="b"/>
            <a:pathLst>
              <a:path w="465" h="1882" extrusionOk="0">
                <a:moveTo>
                  <a:pt x="96" y="0"/>
                </a:moveTo>
                <a:cubicBezTo>
                  <a:pt x="48" y="0"/>
                  <a:pt x="24" y="36"/>
                  <a:pt x="24" y="72"/>
                </a:cubicBezTo>
                <a:cubicBezTo>
                  <a:pt x="1" y="703"/>
                  <a:pt x="96" y="1286"/>
                  <a:pt x="310" y="1834"/>
                </a:cubicBezTo>
                <a:cubicBezTo>
                  <a:pt x="322" y="1870"/>
                  <a:pt x="346" y="1882"/>
                  <a:pt x="382" y="1882"/>
                </a:cubicBezTo>
                <a:lnTo>
                  <a:pt x="405" y="1882"/>
                </a:lnTo>
                <a:cubicBezTo>
                  <a:pt x="441" y="1858"/>
                  <a:pt x="465" y="1822"/>
                  <a:pt x="453" y="1786"/>
                </a:cubicBezTo>
                <a:cubicBezTo>
                  <a:pt x="239" y="1251"/>
                  <a:pt x="155" y="691"/>
                  <a:pt x="167" y="72"/>
                </a:cubicBezTo>
                <a:cubicBezTo>
                  <a:pt x="167" y="36"/>
                  <a:pt x="132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3" name="Google Shape;143;p3"/>
          <p:cNvSpPr/>
          <p:nvPr/>
        </p:nvSpPr>
        <p:spPr>
          <a:xfrm>
            <a:off x="1960192" y="4715905"/>
            <a:ext cx="236607" cy="334897"/>
          </a:xfrm>
          <a:custGeom>
            <a:avLst/>
            <a:gdLst/>
            <a:ahLst/>
            <a:cxnLst/>
            <a:rect l="l" t="t" r="r" b="b"/>
            <a:pathLst>
              <a:path w="2144" h="2276" extrusionOk="0">
                <a:moveTo>
                  <a:pt x="2055" y="1"/>
                </a:moveTo>
                <a:cubicBezTo>
                  <a:pt x="2029" y="1"/>
                  <a:pt x="2004" y="14"/>
                  <a:pt x="1988" y="37"/>
                </a:cubicBezTo>
                <a:cubicBezTo>
                  <a:pt x="1548" y="823"/>
                  <a:pt x="786" y="1513"/>
                  <a:pt x="36" y="2145"/>
                </a:cubicBezTo>
                <a:cubicBezTo>
                  <a:pt x="12" y="2168"/>
                  <a:pt x="0" y="2216"/>
                  <a:pt x="24" y="2240"/>
                </a:cubicBezTo>
                <a:cubicBezTo>
                  <a:pt x="48" y="2264"/>
                  <a:pt x="60" y="2275"/>
                  <a:pt x="83" y="2275"/>
                </a:cubicBezTo>
                <a:cubicBezTo>
                  <a:pt x="107" y="2275"/>
                  <a:pt x="119" y="2264"/>
                  <a:pt x="131" y="2252"/>
                </a:cubicBezTo>
                <a:cubicBezTo>
                  <a:pt x="893" y="1621"/>
                  <a:pt x="1667" y="918"/>
                  <a:pt x="2119" y="109"/>
                </a:cubicBezTo>
                <a:cubicBezTo>
                  <a:pt x="2143" y="73"/>
                  <a:pt x="2131" y="25"/>
                  <a:pt x="2096" y="13"/>
                </a:cubicBezTo>
                <a:cubicBezTo>
                  <a:pt x="2083" y="5"/>
                  <a:pt x="2069" y="1"/>
                  <a:pt x="20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4" name="Google Shape;144;p3"/>
          <p:cNvSpPr/>
          <p:nvPr/>
        </p:nvSpPr>
        <p:spPr>
          <a:xfrm>
            <a:off x="1907551" y="4750337"/>
            <a:ext cx="174916" cy="219832"/>
          </a:xfrm>
          <a:custGeom>
            <a:avLst/>
            <a:gdLst/>
            <a:ahLst/>
            <a:cxnLst/>
            <a:rect l="l" t="t" r="r" b="b"/>
            <a:pathLst>
              <a:path w="1585" h="1494" extrusionOk="0">
                <a:moveTo>
                  <a:pt x="1497" y="1"/>
                </a:moveTo>
                <a:cubicBezTo>
                  <a:pt x="1475" y="1"/>
                  <a:pt x="1455" y="10"/>
                  <a:pt x="1442" y="29"/>
                </a:cubicBezTo>
                <a:cubicBezTo>
                  <a:pt x="1049" y="553"/>
                  <a:pt x="632" y="1101"/>
                  <a:pt x="60" y="1351"/>
                </a:cubicBezTo>
                <a:cubicBezTo>
                  <a:pt x="25" y="1363"/>
                  <a:pt x="1" y="1410"/>
                  <a:pt x="25" y="1446"/>
                </a:cubicBezTo>
                <a:cubicBezTo>
                  <a:pt x="37" y="1470"/>
                  <a:pt x="60" y="1494"/>
                  <a:pt x="96" y="1494"/>
                </a:cubicBezTo>
                <a:cubicBezTo>
                  <a:pt x="96" y="1494"/>
                  <a:pt x="108" y="1494"/>
                  <a:pt x="120" y="1482"/>
                </a:cubicBezTo>
                <a:cubicBezTo>
                  <a:pt x="727" y="1220"/>
                  <a:pt x="1156" y="660"/>
                  <a:pt x="1561" y="125"/>
                </a:cubicBezTo>
                <a:cubicBezTo>
                  <a:pt x="1584" y="89"/>
                  <a:pt x="1572" y="41"/>
                  <a:pt x="1549" y="17"/>
                </a:cubicBezTo>
                <a:cubicBezTo>
                  <a:pt x="1533" y="7"/>
                  <a:pt x="1514" y="1"/>
                  <a:pt x="14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5" name="Google Shape;145;p3"/>
          <p:cNvSpPr/>
          <p:nvPr/>
        </p:nvSpPr>
        <p:spPr>
          <a:xfrm>
            <a:off x="1846454" y="5637526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6" name="Google Shape;146;p3"/>
          <p:cNvSpPr/>
          <p:nvPr/>
        </p:nvSpPr>
        <p:spPr>
          <a:xfrm>
            <a:off x="9110072" y="4307432"/>
            <a:ext cx="1703104" cy="2274992"/>
          </a:xfrm>
          <a:custGeom>
            <a:avLst/>
            <a:gdLst/>
            <a:ahLst/>
            <a:cxnLst/>
            <a:rect l="l" t="t" r="r" b="b"/>
            <a:pathLst>
              <a:path w="6942" h="6955" extrusionOk="0">
                <a:moveTo>
                  <a:pt x="3477" y="1"/>
                </a:moveTo>
                <a:cubicBezTo>
                  <a:pt x="1548" y="1"/>
                  <a:pt x="0" y="1561"/>
                  <a:pt x="0" y="3478"/>
                </a:cubicBezTo>
                <a:cubicBezTo>
                  <a:pt x="0" y="5394"/>
                  <a:pt x="1548" y="6954"/>
                  <a:pt x="3477" y="6954"/>
                </a:cubicBezTo>
                <a:cubicBezTo>
                  <a:pt x="5394" y="6954"/>
                  <a:pt x="6942" y="5394"/>
                  <a:pt x="6942" y="3478"/>
                </a:cubicBezTo>
                <a:cubicBezTo>
                  <a:pt x="6942" y="1561"/>
                  <a:pt x="5394" y="1"/>
                  <a:pt x="34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7" name="Google Shape;147;p3"/>
          <p:cNvSpPr/>
          <p:nvPr/>
        </p:nvSpPr>
        <p:spPr>
          <a:xfrm>
            <a:off x="9092407" y="4284208"/>
            <a:ext cx="1741376" cy="2321440"/>
          </a:xfrm>
          <a:custGeom>
            <a:avLst/>
            <a:gdLst/>
            <a:ahLst/>
            <a:cxnLst/>
            <a:rect l="l" t="t" r="r" b="b"/>
            <a:pathLst>
              <a:path w="7098" h="7097" extrusionOk="0">
                <a:moveTo>
                  <a:pt x="3549" y="143"/>
                </a:moveTo>
                <a:cubicBezTo>
                  <a:pt x="5418" y="143"/>
                  <a:pt x="6942" y="1679"/>
                  <a:pt x="6942" y="3549"/>
                </a:cubicBezTo>
                <a:cubicBezTo>
                  <a:pt x="6942" y="5418"/>
                  <a:pt x="5418" y="6942"/>
                  <a:pt x="3549" y="6942"/>
                </a:cubicBezTo>
                <a:cubicBezTo>
                  <a:pt x="1668" y="6942"/>
                  <a:pt x="144" y="5418"/>
                  <a:pt x="144" y="3549"/>
                </a:cubicBezTo>
                <a:cubicBezTo>
                  <a:pt x="144" y="1679"/>
                  <a:pt x="1668" y="143"/>
                  <a:pt x="3549" y="143"/>
                </a:cubicBezTo>
                <a:close/>
                <a:moveTo>
                  <a:pt x="3549" y="0"/>
                </a:moveTo>
                <a:cubicBezTo>
                  <a:pt x="1584" y="0"/>
                  <a:pt x="1" y="1596"/>
                  <a:pt x="1" y="3549"/>
                </a:cubicBezTo>
                <a:cubicBezTo>
                  <a:pt x="1" y="5501"/>
                  <a:pt x="1584" y="7097"/>
                  <a:pt x="3549" y="7097"/>
                </a:cubicBezTo>
                <a:cubicBezTo>
                  <a:pt x="5502" y="7097"/>
                  <a:pt x="7097" y="5501"/>
                  <a:pt x="7097" y="3549"/>
                </a:cubicBezTo>
                <a:cubicBezTo>
                  <a:pt x="7097" y="1596"/>
                  <a:pt x="5502" y="0"/>
                  <a:pt x="35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8" name="Google Shape;148;p3"/>
          <p:cNvSpPr/>
          <p:nvPr/>
        </p:nvSpPr>
        <p:spPr>
          <a:xfrm>
            <a:off x="9662073" y="4646310"/>
            <a:ext cx="815243" cy="1593312"/>
          </a:xfrm>
          <a:custGeom>
            <a:avLst/>
            <a:gdLst/>
            <a:ahLst/>
            <a:cxnLst/>
            <a:rect l="l" t="t" r="r" b="b"/>
            <a:pathLst>
              <a:path w="3323" h="4871" extrusionOk="0">
                <a:moveTo>
                  <a:pt x="1" y="1"/>
                </a:moveTo>
                <a:lnTo>
                  <a:pt x="1" y="4870"/>
                </a:lnTo>
                <a:lnTo>
                  <a:pt x="3323" y="24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49" name="Google Shape;149;p3"/>
          <p:cNvSpPr/>
          <p:nvPr/>
        </p:nvSpPr>
        <p:spPr>
          <a:xfrm>
            <a:off x="9644654" y="4624065"/>
            <a:ext cx="850081" cy="1642705"/>
          </a:xfrm>
          <a:custGeom>
            <a:avLst/>
            <a:gdLst/>
            <a:ahLst/>
            <a:cxnLst/>
            <a:rect l="l" t="t" r="r" b="b"/>
            <a:pathLst>
              <a:path w="3465" h="5022" extrusionOk="0">
                <a:moveTo>
                  <a:pt x="143" y="224"/>
                </a:moveTo>
                <a:lnTo>
                  <a:pt x="3263" y="2510"/>
                </a:lnTo>
                <a:lnTo>
                  <a:pt x="143" y="4796"/>
                </a:lnTo>
                <a:lnTo>
                  <a:pt x="143" y="224"/>
                </a:lnTo>
                <a:close/>
                <a:moveTo>
                  <a:pt x="76" y="0"/>
                </a:moveTo>
                <a:cubicBezTo>
                  <a:pt x="63" y="0"/>
                  <a:pt x="48" y="3"/>
                  <a:pt x="36" y="9"/>
                </a:cubicBezTo>
                <a:cubicBezTo>
                  <a:pt x="12" y="21"/>
                  <a:pt x="0" y="45"/>
                  <a:pt x="0" y="69"/>
                </a:cubicBezTo>
                <a:lnTo>
                  <a:pt x="0" y="4938"/>
                </a:lnTo>
                <a:cubicBezTo>
                  <a:pt x="0" y="4974"/>
                  <a:pt x="12" y="4998"/>
                  <a:pt x="36" y="5010"/>
                </a:cubicBezTo>
                <a:cubicBezTo>
                  <a:pt x="48" y="5010"/>
                  <a:pt x="60" y="5022"/>
                  <a:pt x="72" y="5022"/>
                </a:cubicBezTo>
                <a:cubicBezTo>
                  <a:pt x="84" y="5022"/>
                  <a:pt x="95" y="5010"/>
                  <a:pt x="107" y="4998"/>
                </a:cubicBezTo>
                <a:lnTo>
                  <a:pt x="3441" y="2569"/>
                </a:lnTo>
                <a:cubicBezTo>
                  <a:pt x="3453" y="2557"/>
                  <a:pt x="3465" y="2533"/>
                  <a:pt x="3465" y="2510"/>
                </a:cubicBezTo>
                <a:cubicBezTo>
                  <a:pt x="3465" y="2486"/>
                  <a:pt x="3453" y="2462"/>
                  <a:pt x="3441" y="2450"/>
                </a:cubicBezTo>
                <a:lnTo>
                  <a:pt x="107" y="9"/>
                </a:lnTo>
                <a:cubicBezTo>
                  <a:pt x="101" y="3"/>
                  <a:pt x="90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50" name="Google Shape;150;p3"/>
          <p:cNvSpPr/>
          <p:nvPr/>
        </p:nvSpPr>
        <p:spPr>
          <a:xfrm>
            <a:off x="10290128" y="4640096"/>
            <a:ext cx="371190" cy="1439901"/>
          </a:xfrm>
          <a:custGeom>
            <a:avLst/>
            <a:gdLst/>
            <a:ahLst/>
            <a:cxnLst/>
            <a:rect l="l" t="t" r="r" b="b"/>
            <a:pathLst>
              <a:path w="1513" h="4402" extrusionOk="0">
                <a:moveTo>
                  <a:pt x="89" y="1"/>
                </a:moveTo>
                <a:cubicBezTo>
                  <a:pt x="64" y="1"/>
                  <a:pt x="39" y="9"/>
                  <a:pt x="24" y="32"/>
                </a:cubicBezTo>
                <a:cubicBezTo>
                  <a:pt x="1" y="67"/>
                  <a:pt x="12" y="115"/>
                  <a:pt x="48" y="139"/>
                </a:cubicBezTo>
                <a:cubicBezTo>
                  <a:pt x="870" y="639"/>
                  <a:pt x="1370" y="1496"/>
                  <a:pt x="1370" y="2461"/>
                </a:cubicBezTo>
                <a:cubicBezTo>
                  <a:pt x="1370" y="3127"/>
                  <a:pt x="1120" y="3770"/>
                  <a:pt x="667" y="4270"/>
                </a:cubicBezTo>
                <a:cubicBezTo>
                  <a:pt x="643" y="4306"/>
                  <a:pt x="643" y="4354"/>
                  <a:pt x="667" y="4377"/>
                </a:cubicBezTo>
                <a:cubicBezTo>
                  <a:pt x="691" y="4389"/>
                  <a:pt x="703" y="4401"/>
                  <a:pt x="727" y="4401"/>
                </a:cubicBezTo>
                <a:cubicBezTo>
                  <a:pt x="739" y="4401"/>
                  <a:pt x="763" y="4389"/>
                  <a:pt x="774" y="4377"/>
                </a:cubicBezTo>
                <a:cubicBezTo>
                  <a:pt x="1251" y="3854"/>
                  <a:pt x="1513" y="3163"/>
                  <a:pt x="1513" y="2461"/>
                </a:cubicBezTo>
                <a:cubicBezTo>
                  <a:pt x="1513" y="1449"/>
                  <a:pt x="1001" y="532"/>
                  <a:pt x="131" y="8"/>
                </a:cubicBezTo>
                <a:cubicBezTo>
                  <a:pt x="118" y="3"/>
                  <a:pt x="104" y="1"/>
                  <a:pt x="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51" name="Google Shape;151;p3"/>
          <p:cNvSpPr/>
          <p:nvPr/>
        </p:nvSpPr>
        <p:spPr>
          <a:xfrm>
            <a:off x="12334446" y="6354379"/>
            <a:ext cx="425758" cy="611597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4587093" y="4888510"/>
            <a:ext cx="6185387" cy="15963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4587094" y="6137742"/>
            <a:ext cx="4349013" cy="1503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title" idx="2" hasCustomPrompt="1"/>
          </p:nvPr>
        </p:nvSpPr>
        <p:spPr>
          <a:xfrm>
            <a:off x="4587093" y="3566744"/>
            <a:ext cx="5250560" cy="15963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82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014566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4"/>
          <p:cNvGrpSpPr/>
          <p:nvPr/>
        </p:nvGrpSpPr>
        <p:grpSpPr>
          <a:xfrm>
            <a:off x="478603" y="286097"/>
            <a:ext cx="12068646" cy="9209475"/>
            <a:chOff x="329117" y="143471"/>
            <a:chExt cx="8485767" cy="4856559"/>
          </a:xfrm>
        </p:grpSpPr>
        <p:grpSp>
          <p:nvGrpSpPr>
            <p:cNvPr id="158" name="Google Shape;158;p4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159" name="Google Shape;159;p4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164" name="Google Shape;164;p4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167" name="Google Shape;167;p4"/>
          <p:cNvSpPr txBox="1">
            <a:spLocks noGrp="1"/>
          </p:cNvSpPr>
          <p:nvPr>
            <p:ph type="title"/>
          </p:nvPr>
        </p:nvSpPr>
        <p:spPr>
          <a:xfrm>
            <a:off x="991965" y="1118058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"/>
          <p:cNvSpPr txBox="1">
            <a:spLocks noGrp="1"/>
          </p:cNvSpPr>
          <p:nvPr>
            <p:ph type="body" idx="1"/>
          </p:nvPr>
        </p:nvSpPr>
        <p:spPr>
          <a:xfrm>
            <a:off x="1292978" y="2204065"/>
            <a:ext cx="10533120" cy="6086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3348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oncert One"/>
              <a:buAutoNum type="arabicPeriod"/>
              <a:defRPr sz="1707"/>
            </a:lvl1pPr>
            <a:lvl2pPr marL="1300460" lvl="1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950690" lvl="2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600919" lvl="3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251149" lvl="4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901379" lvl="5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551609" lvl="6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5201839" lvl="7" indent="-433487" rtl="0">
              <a:spcBef>
                <a:spcPts val="2276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852069" lvl="8" indent="-433487" rtl="0">
              <a:spcBef>
                <a:spcPts val="2276"/>
              </a:spcBef>
              <a:spcAft>
                <a:spcPts val="2276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9" name="Google Shape;169;p4"/>
          <p:cNvSpPr/>
          <p:nvPr/>
        </p:nvSpPr>
        <p:spPr>
          <a:xfrm>
            <a:off x="95599" y="6065791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70" name="Google Shape;170;p4"/>
          <p:cNvSpPr/>
          <p:nvPr/>
        </p:nvSpPr>
        <p:spPr>
          <a:xfrm>
            <a:off x="834327" y="7356426"/>
            <a:ext cx="360095" cy="514706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71" name="Google Shape;171;p4"/>
          <p:cNvSpPr/>
          <p:nvPr/>
        </p:nvSpPr>
        <p:spPr>
          <a:xfrm>
            <a:off x="-225703" y="7971874"/>
            <a:ext cx="1068369" cy="153470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72" name="Google Shape;172;p4"/>
          <p:cNvSpPr/>
          <p:nvPr/>
        </p:nvSpPr>
        <p:spPr>
          <a:xfrm>
            <a:off x="352270" y="3366686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173" name="Google Shape;173;p4"/>
          <p:cNvSpPr/>
          <p:nvPr/>
        </p:nvSpPr>
        <p:spPr>
          <a:xfrm>
            <a:off x="834311" y="5140744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23887105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5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176" name="Google Shape;176;p5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177" name="Google Shape;177;p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181" name="Google Shape;181;p5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184" name="Google Shape;184;p5"/>
          <p:cNvGrpSpPr/>
          <p:nvPr/>
        </p:nvGrpSpPr>
        <p:grpSpPr>
          <a:xfrm>
            <a:off x="6835448" y="2617173"/>
            <a:ext cx="5141466" cy="6364141"/>
            <a:chOff x="956924" y="1380150"/>
            <a:chExt cx="3615093" cy="3356090"/>
          </a:xfrm>
        </p:grpSpPr>
        <p:sp>
          <p:nvSpPr>
            <p:cNvPr id="185" name="Google Shape;185;p5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186" name="Google Shape;186;p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187" name="Google Shape;187;p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00" name="Google Shape;200;p5"/>
            <p:cNvSpPr/>
            <p:nvPr/>
          </p:nvSpPr>
          <p:spPr>
            <a:xfrm>
              <a:off x="956925" y="1380150"/>
              <a:ext cx="3615092" cy="3356090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206" name="Google Shape;206;p5"/>
          <p:cNvGrpSpPr/>
          <p:nvPr/>
        </p:nvGrpSpPr>
        <p:grpSpPr>
          <a:xfrm>
            <a:off x="1014364" y="2617173"/>
            <a:ext cx="5141466" cy="6364141"/>
            <a:chOff x="956924" y="1380150"/>
            <a:chExt cx="3615093" cy="3356090"/>
          </a:xfrm>
        </p:grpSpPr>
        <p:sp>
          <p:nvSpPr>
            <p:cNvPr id="207" name="Google Shape;207;p5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208" name="Google Shape;208;p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209" name="Google Shape;209;p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22" name="Google Shape;222;p5"/>
            <p:cNvSpPr/>
            <p:nvPr/>
          </p:nvSpPr>
          <p:spPr>
            <a:xfrm>
              <a:off x="956925" y="1380150"/>
              <a:ext cx="3615092" cy="3356090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228" name="Google Shape;228;p5"/>
          <p:cNvSpPr txBox="1">
            <a:spLocks noGrp="1"/>
          </p:cNvSpPr>
          <p:nvPr>
            <p:ph type="body" idx="1"/>
          </p:nvPr>
        </p:nvSpPr>
        <p:spPr>
          <a:xfrm>
            <a:off x="1109191" y="3693701"/>
            <a:ext cx="4787627" cy="4681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6961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276"/>
            </a:lvl1pPr>
            <a:lvl2pPr marL="1300460" lvl="1" indent="-469610">
              <a:spcBef>
                <a:spcPts val="1422"/>
              </a:spcBef>
              <a:spcAft>
                <a:spcPts val="0"/>
              </a:spcAft>
              <a:buSzPts val="1600"/>
              <a:buChar char="○"/>
              <a:defRPr sz="2276"/>
            </a:lvl2pPr>
            <a:lvl3pPr marL="1950690" lvl="2" indent="-469610">
              <a:spcBef>
                <a:spcPts val="2276"/>
              </a:spcBef>
              <a:spcAft>
                <a:spcPts val="0"/>
              </a:spcAft>
              <a:buSzPts val="1600"/>
              <a:buChar char="■"/>
              <a:defRPr sz="2276"/>
            </a:lvl3pPr>
            <a:lvl4pPr marL="2600919" lvl="3" indent="-469610">
              <a:spcBef>
                <a:spcPts val="2276"/>
              </a:spcBef>
              <a:spcAft>
                <a:spcPts val="0"/>
              </a:spcAft>
              <a:buSzPts val="1600"/>
              <a:buChar char="●"/>
              <a:defRPr sz="2276"/>
            </a:lvl4pPr>
            <a:lvl5pPr marL="3251149" lvl="4" indent="-469610">
              <a:spcBef>
                <a:spcPts val="2276"/>
              </a:spcBef>
              <a:spcAft>
                <a:spcPts val="0"/>
              </a:spcAft>
              <a:buSzPts val="1600"/>
              <a:buChar char="○"/>
              <a:defRPr sz="2276"/>
            </a:lvl5pPr>
            <a:lvl6pPr marL="3901379" lvl="5" indent="-469610">
              <a:spcBef>
                <a:spcPts val="2276"/>
              </a:spcBef>
              <a:spcAft>
                <a:spcPts val="0"/>
              </a:spcAft>
              <a:buSzPts val="1600"/>
              <a:buChar char="■"/>
              <a:defRPr sz="2276"/>
            </a:lvl6pPr>
            <a:lvl7pPr marL="4551609" lvl="6" indent="-469610">
              <a:spcBef>
                <a:spcPts val="2276"/>
              </a:spcBef>
              <a:spcAft>
                <a:spcPts val="0"/>
              </a:spcAft>
              <a:buSzPts val="1600"/>
              <a:buChar char="●"/>
              <a:defRPr sz="2276"/>
            </a:lvl7pPr>
            <a:lvl8pPr marL="5201839" lvl="7" indent="-469610">
              <a:spcBef>
                <a:spcPts val="2276"/>
              </a:spcBef>
              <a:spcAft>
                <a:spcPts val="0"/>
              </a:spcAft>
              <a:buSzPts val="1600"/>
              <a:buChar char="○"/>
              <a:defRPr sz="2276"/>
            </a:lvl8pPr>
            <a:lvl9pPr marL="5852069" lvl="8" indent="-469610">
              <a:spcBef>
                <a:spcPts val="2276"/>
              </a:spcBef>
              <a:spcAft>
                <a:spcPts val="2276"/>
              </a:spcAft>
              <a:buSzPts val="1600"/>
              <a:buChar char="■"/>
              <a:defRPr sz="2276"/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body" idx="2"/>
          </p:nvPr>
        </p:nvSpPr>
        <p:spPr>
          <a:xfrm>
            <a:off x="7198009" y="3693701"/>
            <a:ext cx="4787627" cy="4681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6961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276"/>
            </a:lvl1pPr>
            <a:lvl2pPr marL="1300460" lvl="1" indent="-469610">
              <a:spcBef>
                <a:spcPts val="1422"/>
              </a:spcBef>
              <a:spcAft>
                <a:spcPts val="0"/>
              </a:spcAft>
              <a:buSzPts val="1600"/>
              <a:buChar char="○"/>
              <a:defRPr sz="2276"/>
            </a:lvl2pPr>
            <a:lvl3pPr marL="1950690" lvl="2" indent="-469610">
              <a:spcBef>
                <a:spcPts val="2276"/>
              </a:spcBef>
              <a:spcAft>
                <a:spcPts val="0"/>
              </a:spcAft>
              <a:buSzPts val="1600"/>
              <a:buChar char="■"/>
              <a:defRPr sz="2276"/>
            </a:lvl3pPr>
            <a:lvl4pPr marL="2600919" lvl="3" indent="-469610">
              <a:spcBef>
                <a:spcPts val="2276"/>
              </a:spcBef>
              <a:spcAft>
                <a:spcPts val="0"/>
              </a:spcAft>
              <a:buSzPts val="1600"/>
              <a:buChar char="●"/>
              <a:defRPr sz="2276"/>
            </a:lvl4pPr>
            <a:lvl5pPr marL="3251149" lvl="4" indent="-469610">
              <a:spcBef>
                <a:spcPts val="2276"/>
              </a:spcBef>
              <a:spcAft>
                <a:spcPts val="0"/>
              </a:spcAft>
              <a:buSzPts val="1600"/>
              <a:buChar char="○"/>
              <a:defRPr sz="2276"/>
            </a:lvl5pPr>
            <a:lvl6pPr marL="3901379" lvl="5" indent="-469610">
              <a:spcBef>
                <a:spcPts val="2276"/>
              </a:spcBef>
              <a:spcAft>
                <a:spcPts val="0"/>
              </a:spcAft>
              <a:buSzPts val="1600"/>
              <a:buChar char="■"/>
              <a:defRPr sz="2276"/>
            </a:lvl6pPr>
            <a:lvl7pPr marL="4551609" lvl="6" indent="-469610">
              <a:spcBef>
                <a:spcPts val="2276"/>
              </a:spcBef>
              <a:spcAft>
                <a:spcPts val="0"/>
              </a:spcAft>
              <a:buSzPts val="1600"/>
              <a:buChar char="●"/>
              <a:defRPr sz="2276"/>
            </a:lvl7pPr>
            <a:lvl8pPr marL="5201839" lvl="7" indent="-469610">
              <a:spcBef>
                <a:spcPts val="2276"/>
              </a:spcBef>
              <a:spcAft>
                <a:spcPts val="0"/>
              </a:spcAft>
              <a:buSzPts val="1600"/>
              <a:buChar char="○"/>
              <a:defRPr sz="2276"/>
            </a:lvl8pPr>
            <a:lvl9pPr marL="5852069" lvl="8" indent="-469610">
              <a:spcBef>
                <a:spcPts val="2276"/>
              </a:spcBef>
              <a:spcAft>
                <a:spcPts val="2276"/>
              </a:spcAft>
              <a:buSzPts val="1600"/>
              <a:buChar char="■"/>
              <a:defRPr sz="2276"/>
            </a:lvl9pPr>
          </a:lstStyle>
          <a:p>
            <a:endParaRPr/>
          </a:p>
        </p:txBody>
      </p:sp>
      <p:sp>
        <p:nvSpPr>
          <p:cNvPr id="230" name="Google Shape;230;p5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1014364" y="1115181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"/>
          <p:cNvSpPr txBox="1">
            <a:spLocks noGrp="1"/>
          </p:cNvSpPr>
          <p:nvPr>
            <p:ph type="title" idx="3"/>
          </p:nvPr>
        </p:nvSpPr>
        <p:spPr>
          <a:xfrm>
            <a:off x="1215751" y="2788172"/>
            <a:ext cx="4187733" cy="10860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9pPr>
          </a:lstStyle>
          <a:p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title" idx="4"/>
          </p:nvPr>
        </p:nvSpPr>
        <p:spPr>
          <a:xfrm>
            <a:off x="7286906" y="2778963"/>
            <a:ext cx="4187733" cy="10860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640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6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236" name="Google Shape;236;p6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37" name="Google Shape;237;p6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38" name="Google Shape;238;p6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41" name="Google Shape;241;p6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244" name="Google Shape;244;p6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5" name="Google Shape;245;p6"/>
          <p:cNvSpPr txBox="1">
            <a:spLocks noGrp="1"/>
          </p:cNvSpPr>
          <p:nvPr>
            <p:ph type="title"/>
          </p:nvPr>
        </p:nvSpPr>
        <p:spPr>
          <a:xfrm>
            <a:off x="991965" y="1116092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8604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7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248" name="Google Shape;248;p7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49" name="Google Shape;249;p7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53" name="Google Shape;253;p7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256" name="Google Shape;256;p7"/>
          <p:cNvGrpSpPr/>
          <p:nvPr/>
        </p:nvGrpSpPr>
        <p:grpSpPr>
          <a:xfrm>
            <a:off x="1014364" y="2617173"/>
            <a:ext cx="5141466" cy="5621244"/>
            <a:chOff x="956924" y="1380150"/>
            <a:chExt cx="3615093" cy="2964328"/>
          </a:xfrm>
        </p:grpSpPr>
        <p:sp>
          <p:nvSpPr>
            <p:cNvPr id="257" name="Google Shape;257;p7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258" name="Google Shape;258;p7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259" name="Google Shape;259;p7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4" name="Google Shape;264;p7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71" name="Google Shape;271;p7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72" name="Google Shape;272;p7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277" name="Google Shape;277;p7"/>
          <p:cNvSpPr txBox="1">
            <a:spLocks noGrp="1"/>
          </p:cNvSpPr>
          <p:nvPr>
            <p:ph type="title"/>
          </p:nvPr>
        </p:nvSpPr>
        <p:spPr>
          <a:xfrm>
            <a:off x="1014364" y="964208"/>
            <a:ext cx="10976000" cy="1433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9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413"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body" idx="1"/>
          </p:nvPr>
        </p:nvSpPr>
        <p:spPr>
          <a:xfrm>
            <a:off x="7312711" y="3964492"/>
            <a:ext cx="4146347" cy="1764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8767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276"/>
            </a:lvl1pPr>
            <a:lvl2pPr marL="1300460" lvl="1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2pPr>
            <a:lvl3pPr marL="1950690" lvl="2" indent="-487672">
              <a:spcBef>
                <a:spcPts val="2276"/>
              </a:spcBef>
              <a:spcAft>
                <a:spcPts val="0"/>
              </a:spcAft>
              <a:buSzPts val="1800"/>
              <a:buChar char="■"/>
              <a:defRPr sz="2560"/>
            </a:lvl3pPr>
            <a:lvl4pPr marL="2600919" lvl="3" indent="-487672">
              <a:spcBef>
                <a:spcPts val="2276"/>
              </a:spcBef>
              <a:spcAft>
                <a:spcPts val="0"/>
              </a:spcAft>
              <a:buSzPts val="1800"/>
              <a:buChar char="●"/>
              <a:defRPr sz="2560"/>
            </a:lvl4pPr>
            <a:lvl5pPr marL="3251149" lvl="4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5pPr>
            <a:lvl6pPr marL="3901379" lvl="5" indent="-487672">
              <a:spcBef>
                <a:spcPts val="2276"/>
              </a:spcBef>
              <a:spcAft>
                <a:spcPts val="0"/>
              </a:spcAft>
              <a:buSzPts val="1800"/>
              <a:buChar char="■"/>
              <a:defRPr sz="2560"/>
            </a:lvl6pPr>
            <a:lvl7pPr marL="4551609" lvl="6" indent="-487672">
              <a:spcBef>
                <a:spcPts val="2276"/>
              </a:spcBef>
              <a:spcAft>
                <a:spcPts val="0"/>
              </a:spcAft>
              <a:buSzPts val="1800"/>
              <a:buChar char="●"/>
              <a:defRPr sz="2560"/>
            </a:lvl7pPr>
            <a:lvl8pPr marL="5201839" lvl="7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8pPr>
            <a:lvl9pPr marL="5852069" lvl="8" indent="-487672">
              <a:spcBef>
                <a:spcPts val="2276"/>
              </a:spcBef>
              <a:spcAft>
                <a:spcPts val="2276"/>
              </a:spcAft>
              <a:buSzPts val="1800"/>
              <a:buChar char="■"/>
              <a:defRPr sz="2560"/>
            </a:lvl9pPr>
          </a:lstStyle>
          <a:p>
            <a:endParaRPr/>
          </a:p>
        </p:txBody>
      </p:sp>
      <p:sp>
        <p:nvSpPr>
          <p:cNvPr id="279" name="Google Shape;279;p7"/>
          <p:cNvSpPr/>
          <p:nvPr/>
        </p:nvSpPr>
        <p:spPr>
          <a:xfrm>
            <a:off x="11207766" y="388182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0" name="Google Shape;280;p7"/>
          <p:cNvSpPr/>
          <p:nvPr/>
        </p:nvSpPr>
        <p:spPr>
          <a:xfrm>
            <a:off x="12169513" y="973461"/>
            <a:ext cx="586291" cy="1186632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1" name="Google Shape;281;p7"/>
          <p:cNvSpPr/>
          <p:nvPr/>
        </p:nvSpPr>
        <p:spPr>
          <a:xfrm>
            <a:off x="11517867" y="1858083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2" name="Google Shape;282;p7"/>
          <p:cNvSpPr/>
          <p:nvPr/>
        </p:nvSpPr>
        <p:spPr>
          <a:xfrm>
            <a:off x="4308353" y="3442879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3" name="Google Shape;283;p7"/>
          <p:cNvSpPr/>
          <p:nvPr/>
        </p:nvSpPr>
        <p:spPr>
          <a:xfrm>
            <a:off x="5270100" y="4028157"/>
            <a:ext cx="586291" cy="1186632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4" name="Google Shape;284;p7"/>
          <p:cNvSpPr/>
          <p:nvPr/>
        </p:nvSpPr>
        <p:spPr>
          <a:xfrm>
            <a:off x="4951930" y="5468537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5" name="Google Shape;285;p7"/>
          <p:cNvSpPr/>
          <p:nvPr/>
        </p:nvSpPr>
        <p:spPr>
          <a:xfrm rot="10800000">
            <a:off x="2555216" y="6788880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6" name="Google Shape;286;p7"/>
          <p:cNvSpPr/>
          <p:nvPr/>
        </p:nvSpPr>
        <p:spPr>
          <a:xfrm rot="10800000">
            <a:off x="1383694" y="5528643"/>
            <a:ext cx="586291" cy="1186632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287" name="Google Shape;287;p7"/>
          <p:cNvSpPr/>
          <p:nvPr/>
        </p:nvSpPr>
        <p:spPr>
          <a:xfrm rot="10800000">
            <a:off x="1890768" y="4509830"/>
            <a:ext cx="362651" cy="73396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0468789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 txBox="1">
            <a:spLocks noGrp="1"/>
          </p:cNvSpPr>
          <p:nvPr>
            <p:ph type="title"/>
          </p:nvPr>
        </p:nvSpPr>
        <p:spPr>
          <a:xfrm>
            <a:off x="1133973" y="1272841"/>
            <a:ext cx="4962560" cy="775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341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9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292" name="Google Shape;292;p9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293" name="Google Shape;293;p9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297" name="Google Shape;297;p9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300" name="Google Shape;300;p9"/>
          <p:cNvSpPr txBox="1">
            <a:spLocks noGrp="1"/>
          </p:cNvSpPr>
          <p:nvPr>
            <p:ph type="subTitle" idx="1"/>
          </p:nvPr>
        </p:nvSpPr>
        <p:spPr>
          <a:xfrm>
            <a:off x="6809280" y="3067496"/>
            <a:ext cx="4654933" cy="8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Concert One"/>
              <a:buNone/>
              <a:defRPr sz="298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301" name="Google Shape;301;p9"/>
          <p:cNvSpPr txBox="1">
            <a:spLocks noGrp="1"/>
          </p:cNvSpPr>
          <p:nvPr>
            <p:ph type="body" idx="2"/>
          </p:nvPr>
        </p:nvSpPr>
        <p:spPr>
          <a:xfrm>
            <a:off x="6809280" y="4009055"/>
            <a:ext cx="4654933" cy="48150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8767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>
                <a:solidFill>
                  <a:schemeClr val="accent3"/>
                </a:solidFill>
              </a:defRPr>
            </a:lvl1pPr>
            <a:lvl2pPr marL="1300460" lvl="1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2560">
                <a:solidFill>
                  <a:schemeClr val="accent3"/>
                </a:solidFill>
              </a:defRPr>
            </a:lvl2pPr>
            <a:lvl3pPr marL="1950690" lvl="2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2560">
                <a:solidFill>
                  <a:schemeClr val="accent3"/>
                </a:solidFill>
              </a:defRPr>
            </a:lvl3pPr>
            <a:lvl4pPr marL="2600919" lvl="3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2560">
                <a:solidFill>
                  <a:schemeClr val="accent3"/>
                </a:solidFill>
              </a:defRPr>
            </a:lvl4pPr>
            <a:lvl5pPr marL="3251149" lvl="4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2560">
                <a:solidFill>
                  <a:schemeClr val="accent3"/>
                </a:solidFill>
              </a:defRPr>
            </a:lvl5pPr>
            <a:lvl6pPr marL="3901379" lvl="5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2560">
                <a:solidFill>
                  <a:schemeClr val="accent3"/>
                </a:solidFill>
              </a:defRPr>
            </a:lvl6pPr>
            <a:lvl7pPr marL="4551609" lvl="6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2560">
                <a:solidFill>
                  <a:schemeClr val="accent3"/>
                </a:solidFill>
              </a:defRPr>
            </a:lvl7pPr>
            <a:lvl8pPr marL="5201839" lvl="7" indent="-487672">
              <a:spcBef>
                <a:spcPts val="2276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2560">
                <a:solidFill>
                  <a:schemeClr val="accent3"/>
                </a:solidFill>
              </a:defRPr>
            </a:lvl8pPr>
            <a:lvl9pPr marL="5852069" lvl="8" indent="-487672">
              <a:spcBef>
                <a:spcPts val="2276"/>
              </a:spcBef>
              <a:spcAft>
                <a:spcPts val="2276"/>
              </a:spcAft>
              <a:buClr>
                <a:schemeClr val="accent3"/>
              </a:buClr>
              <a:buSzPts val="1800"/>
              <a:buChar char="■"/>
              <a:defRPr sz="256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9"/>
          <p:cNvSpPr txBox="1">
            <a:spLocks noGrp="1"/>
          </p:cNvSpPr>
          <p:nvPr>
            <p:ph type="title"/>
          </p:nvPr>
        </p:nvSpPr>
        <p:spPr>
          <a:xfrm>
            <a:off x="991965" y="1091973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9"/>
          <p:cNvSpPr/>
          <p:nvPr/>
        </p:nvSpPr>
        <p:spPr>
          <a:xfrm>
            <a:off x="352292" y="6357489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04" name="Google Shape;304;p9"/>
          <p:cNvSpPr/>
          <p:nvPr/>
        </p:nvSpPr>
        <p:spPr>
          <a:xfrm>
            <a:off x="1825284" y="6357462"/>
            <a:ext cx="1068369" cy="1534703"/>
          </a:xfrm>
          <a:custGeom>
            <a:avLst/>
            <a:gdLst/>
            <a:ahLst/>
            <a:cxnLst/>
            <a:rect l="l" t="t" r="r" b="b"/>
            <a:pathLst>
              <a:path w="9681" h="10430" extrusionOk="0">
                <a:moveTo>
                  <a:pt x="4846" y="0"/>
                </a:moveTo>
                <a:lnTo>
                  <a:pt x="4108" y="2179"/>
                </a:lnTo>
                <a:cubicBezTo>
                  <a:pt x="3763" y="3227"/>
                  <a:pt x="2965" y="4060"/>
                  <a:pt x="1941" y="4465"/>
                </a:cubicBezTo>
                <a:lnTo>
                  <a:pt x="0" y="5215"/>
                </a:lnTo>
                <a:lnTo>
                  <a:pt x="1941" y="5965"/>
                </a:lnTo>
                <a:cubicBezTo>
                  <a:pt x="2965" y="6370"/>
                  <a:pt x="3763" y="7203"/>
                  <a:pt x="4108" y="8251"/>
                </a:cubicBezTo>
                <a:lnTo>
                  <a:pt x="4846" y="10430"/>
                </a:lnTo>
                <a:lnTo>
                  <a:pt x="5573" y="8251"/>
                </a:lnTo>
                <a:cubicBezTo>
                  <a:pt x="5930" y="7203"/>
                  <a:pt x="6727" y="6370"/>
                  <a:pt x="7751" y="5965"/>
                </a:cubicBezTo>
                <a:lnTo>
                  <a:pt x="9680" y="5215"/>
                </a:lnTo>
                <a:lnTo>
                  <a:pt x="7751" y="4465"/>
                </a:lnTo>
                <a:cubicBezTo>
                  <a:pt x="6727" y="4060"/>
                  <a:pt x="5930" y="3227"/>
                  <a:pt x="5573" y="2179"/>
                </a:cubicBezTo>
                <a:lnTo>
                  <a:pt x="4846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05" name="Google Shape;305;p9"/>
          <p:cNvSpPr/>
          <p:nvPr/>
        </p:nvSpPr>
        <p:spPr>
          <a:xfrm>
            <a:off x="230831" y="2001742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06" name="Google Shape;306;p9"/>
          <p:cNvSpPr/>
          <p:nvPr/>
        </p:nvSpPr>
        <p:spPr>
          <a:xfrm>
            <a:off x="1240518" y="3020280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07" name="Google Shape;307;p9"/>
          <p:cNvSpPr/>
          <p:nvPr/>
        </p:nvSpPr>
        <p:spPr>
          <a:xfrm>
            <a:off x="1579413" y="5432442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28309886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6502400" y="682764"/>
            <a:ext cx="5488213" cy="3545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89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0243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1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312" name="Google Shape;312;p11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13" name="Google Shape;313;p11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14" name="Google Shape;314;p11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15" name="Google Shape;315;p11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16" name="Google Shape;316;p11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317" name="Google Shape;317;p11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320" name="Google Shape;320;p11"/>
          <p:cNvSpPr txBox="1">
            <a:spLocks noGrp="1"/>
          </p:cNvSpPr>
          <p:nvPr>
            <p:ph type="title" hasCustomPrompt="1"/>
          </p:nvPr>
        </p:nvSpPr>
        <p:spPr>
          <a:xfrm>
            <a:off x="5221796" y="3280592"/>
            <a:ext cx="6768640" cy="23517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653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321" name="Google Shape;321;p11"/>
          <p:cNvSpPr txBox="1">
            <a:spLocks noGrp="1"/>
          </p:cNvSpPr>
          <p:nvPr>
            <p:ph type="body" idx="1"/>
          </p:nvPr>
        </p:nvSpPr>
        <p:spPr>
          <a:xfrm>
            <a:off x="5221796" y="5833055"/>
            <a:ext cx="7432533" cy="928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87672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1300460" lvl="1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2pPr>
            <a:lvl3pPr marL="1950690" lvl="2" indent="-487672">
              <a:spcBef>
                <a:spcPts val="2276"/>
              </a:spcBef>
              <a:spcAft>
                <a:spcPts val="0"/>
              </a:spcAft>
              <a:buSzPts val="1800"/>
              <a:buChar char="■"/>
              <a:defRPr sz="2560"/>
            </a:lvl3pPr>
            <a:lvl4pPr marL="2600919" lvl="3" indent="-487672">
              <a:spcBef>
                <a:spcPts val="2276"/>
              </a:spcBef>
              <a:spcAft>
                <a:spcPts val="0"/>
              </a:spcAft>
              <a:buSzPts val="1800"/>
              <a:buChar char="●"/>
              <a:defRPr sz="2560"/>
            </a:lvl4pPr>
            <a:lvl5pPr marL="3251149" lvl="4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5pPr>
            <a:lvl6pPr marL="3901379" lvl="5" indent="-487672">
              <a:spcBef>
                <a:spcPts val="2276"/>
              </a:spcBef>
              <a:spcAft>
                <a:spcPts val="0"/>
              </a:spcAft>
              <a:buSzPts val="1800"/>
              <a:buChar char="■"/>
              <a:defRPr sz="2560"/>
            </a:lvl6pPr>
            <a:lvl7pPr marL="4551609" lvl="6" indent="-487672">
              <a:spcBef>
                <a:spcPts val="2276"/>
              </a:spcBef>
              <a:spcAft>
                <a:spcPts val="0"/>
              </a:spcAft>
              <a:buSzPts val="1800"/>
              <a:buChar char="●"/>
              <a:defRPr sz="2560"/>
            </a:lvl7pPr>
            <a:lvl8pPr marL="5201839" lvl="7" indent="-487672">
              <a:spcBef>
                <a:spcPts val="2276"/>
              </a:spcBef>
              <a:spcAft>
                <a:spcPts val="0"/>
              </a:spcAft>
              <a:buSzPts val="1800"/>
              <a:buChar char="○"/>
              <a:defRPr sz="2560"/>
            </a:lvl8pPr>
            <a:lvl9pPr marL="5852069" lvl="8" indent="-487672">
              <a:spcBef>
                <a:spcPts val="2276"/>
              </a:spcBef>
              <a:spcAft>
                <a:spcPts val="2276"/>
              </a:spcAft>
              <a:buSzPts val="1800"/>
              <a:buChar char="■"/>
              <a:defRPr sz="2560"/>
            </a:lvl9pPr>
          </a:lstStyle>
          <a:p>
            <a:endParaRPr/>
          </a:p>
        </p:txBody>
      </p:sp>
      <p:sp>
        <p:nvSpPr>
          <p:cNvPr id="322" name="Google Shape;322;p11"/>
          <p:cNvSpPr/>
          <p:nvPr/>
        </p:nvSpPr>
        <p:spPr>
          <a:xfrm rot="10800000">
            <a:off x="1261539" y="5905301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3" name="Google Shape;323;p11"/>
          <p:cNvSpPr/>
          <p:nvPr/>
        </p:nvSpPr>
        <p:spPr>
          <a:xfrm rot="10800000">
            <a:off x="1053894" y="4009770"/>
            <a:ext cx="447724" cy="639958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4" name="Google Shape;324;p11"/>
          <p:cNvSpPr/>
          <p:nvPr/>
        </p:nvSpPr>
        <p:spPr>
          <a:xfrm rot="10800000">
            <a:off x="3706823" y="2198470"/>
            <a:ext cx="603049" cy="864804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5" name="Google Shape;325;p11"/>
          <p:cNvSpPr/>
          <p:nvPr/>
        </p:nvSpPr>
        <p:spPr>
          <a:xfrm rot="10800000">
            <a:off x="133478" y="4876824"/>
            <a:ext cx="797342" cy="114380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6" name="Google Shape;326;p11"/>
          <p:cNvSpPr/>
          <p:nvPr/>
        </p:nvSpPr>
        <p:spPr>
          <a:xfrm>
            <a:off x="11797770" y="1989625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7" name="Google Shape;327;p11"/>
          <p:cNvSpPr/>
          <p:nvPr/>
        </p:nvSpPr>
        <p:spPr>
          <a:xfrm>
            <a:off x="12659775" y="3224927"/>
            <a:ext cx="447724" cy="639958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8" name="Google Shape;328;p11"/>
          <p:cNvSpPr/>
          <p:nvPr/>
        </p:nvSpPr>
        <p:spPr>
          <a:xfrm>
            <a:off x="11423113" y="-121785"/>
            <a:ext cx="603049" cy="864804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29" name="Google Shape;329;p11"/>
          <p:cNvSpPr/>
          <p:nvPr/>
        </p:nvSpPr>
        <p:spPr>
          <a:xfrm>
            <a:off x="12659765" y="1135192"/>
            <a:ext cx="797342" cy="114380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30" name="Google Shape;330;p11"/>
          <p:cNvSpPr/>
          <p:nvPr/>
        </p:nvSpPr>
        <p:spPr>
          <a:xfrm rot="10800000">
            <a:off x="4082588" y="5214338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31" name="Google Shape;331;p11"/>
          <p:cNvSpPr/>
          <p:nvPr/>
        </p:nvSpPr>
        <p:spPr>
          <a:xfrm rot="10800000">
            <a:off x="2219975" y="1620524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32" name="Google Shape;332;p11"/>
          <p:cNvSpPr/>
          <p:nvPr/>
        </p:nvSpPr>
        <p:spPr>
          <a:xfrm rot="10800000">
            <a:off x="3319388" y="7295989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333" name="Google Shape;333;p11"/>
          <p:cNvGrpSpPr/>
          <p:nvPr/>
        </p:nvGrpSpPr>
        <p:grpSpPr>
          <a:xfrm rot="-7217067">
            <a:off x="-2053242" y="7817665"/>
            <a:ext cx="4617980" cy="2612262"/>
            <a:chOff x="1852738" y="206787"/>
            <a:chExt cx="2668014" cy="2012295"/>
          </a:xfrm>
        </p:grpSpPr>
        <p:sp>
          <p:nvSpPr>
            <p:cNvPr id="334" name="Google Shape;334;p11"/>
            <p:cNvSpPr/>
            <p:nvPr/>
          </p:nvSpPr>
          <p:spPr>
            <a:xfrm>
              <a:off x="1863109" y="218911"/>
              <a:ext cx="2657643" cy="1988923"/>
            </a:xfrm>
            <a:custGeom>
              <a:avLst/>
              <a:gdLst/>
              <a:ahLst/>
              <a:cxnLst/>
              <a:rect l="l" t="t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1852738" y="206787"/>
              <a:ext cx="2626237" cy="2012295"/>
            </a:xfrm>
            <a:custGeom>
              <a:avLst/>
              <a:gdLst/>
              <a:ahLst/>
              <a:cxnLst/>
              <a:rect l="l" t="t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3252705" y="1222283"/>
              <a:ext cx="320191" cy="890750"/>
            </a:xfrm>
            <a:custGeom>
              <a:avLst/>
              <a:gdLst/>
              <a:ahLst/>
              <a:cxnLst/>
              <a:rect l="l" t="t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2664906" y="293262"/>
              <a:ext cx="434858" cy="551862"/>
            </a:xfrm>
            <a:custGeom>
              <a:avLst/>
              <a:gdLst/>
              <a:ahLst/>
              <a:cxnLst/>
              <a:rect l="l" t="t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3364013" y="660634"/>
              <a:ext cx="309820" cy="184490"/>
            </a:xfrm>
            <a:custGeom>
              <a:avLst/>
              <a:gdLst/>
              <a:ahLst/>
              <a:cxnLst/>
              <a:rect l="l" t="t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3471815" y="1174956"/>
              <a:ext cx="247155" cy="418059"/>
            </a:xfrm>
            <a:custGeom>
              <a:avLst/>
              <a:gdLst/>
              <a:ahLst/>
              <a:cxnLst/>
              <a:rect l="l" t="t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2289205" y="652016"/>
              <a:ext cx="438510" cy="547918"/>
            </a:xfrm>
            <a:custGeom>
              <a:avLst/>
              <a:gdLst/>
              <a:ahLst/>
              <a:cxnLst/>
              <a:rect l="l" t="t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341" name="Google Shape;341;p11"/>
          <p:cNvGrpSpPr/>
          <p:nvPr/>
        </p:nvGrpSpPr>
        <p:grpSpPr>
          <a:xfrm rot="-4048342">
            <a:off x="9641802" y="7433411"/>
            <a:ext cx="4617904" cy="2612220"/>
            <a:chOff x="1852738" y="206787"/>
            <a:chExt cx="2668014" cy="2012295"/>
          </a:xfrm>
        </p:grpSpPr>
        <p:sp>
          <p:nvSpPr>
            <p:cNvPr id="342" name="Google Shape;342;p11"/>
            <p:cNvSpPr/>
            <p:nvPr/>
          </p:nvSpPr>
          <p:spPr>
            <a:xfrm>
              <a:off x="1863109" y="218911"/>
              <a:ext cx="2657643" cy="1988923"/>
            </a:xfrm>
            <a:custGeom>
              <a:avLst/>
              <a:gdLst/>
              <a:ahLst/>
              <a:cxnLst/>
              <a:rect l="l" t="t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852738" y="206787"/>
              <a:ext cx="2626237" cy="2012295"/>
            </a:xfrm>
            <a:custGeom>
              <a:avLst/>
              <a:gdLst/>
              <a:ahLst/>
              <a:cxnLst/>
              <a:rect l="l" t="t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3252705" y="1222283"/>
              <a:ext cx="320191" cy="890750"/>
            </a:xfrm>
            <a:custGeom>
              <a:avLst/>
              <a:gdLst/>
              <a:ahLst/>
              <a:cxnLst/>
              <a:rect l="l" t="t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2664906" y="293262"/>
              <a:ext cx="434858" cy="551862"/>
            </a:xfrm>
            <a:custGeom>
              <a:avLst/>
              <a:gdLst/>
              <a:ahLst/>
              <a:cxnLst/>
              <a:rect l="l" t="t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3364013" y="660634"/>
              <a:ext cx="309820" cy="184490"/>
            </a:xfrm>
            <a:custGeom>
              <a:avLst/>
              <a:gdLst/>
              <a:ahLst/>
              <a:cxnLst/>
              <a:rect l="l" t="t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3471815" y="1174956"/>
              <a:ext cx="247155" cy="418059"/>
            </a:xfrm>
            <a:custGeom>
              <a:avLst/>
              <a:gdLst/>
              <a:ahLst/>
              <a:cxnLst/>
              <a:rect l="l" t="t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2289205" y="652016"/>
              <a:ext cx="438510" cy="547918"/>
            </a:xfrm>
            <a:custGeom>
              <a:avLst/>
              <a:gdLst/>
              <a:ahLst/>
              <a:cxnLst/>
              <a:rect l="l" t="t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18031487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085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13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352" name="Google Shape;352;p13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53" name="Google Shape;353;p1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357" name="Google Shape;357;p13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360" name="Google Shape;360;p13"/>
          <p:cNvSpPr/>
          <p:nvPr/>
        </p:nvSpPr>
        <p:spPr>
          <a:xfrm>
            <a:off x="1527537" y="4434751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1" name="Google Shape;361;p13"/>
          <p:cNvSpPr/>
          <p:nvPr/>
        </p:nvSpPr>
        <p:spPr>
          <a:xfrm>
            <a:off x="1527537" y="6986929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2" name="Google Shape;362;p13"/>
          <p:cNvSpPr/>
          <p:nvPr/>
        </p:nvSpPr>
        <p:spPr>
          <a:xfrm>
            <a:off x="7442843" y="4434751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3" name="Google Shape;363;p13"/>
          <p:cNvSpPr/>
          <p:nvPr/>
        </p:nvSpPr>
        <p:spPr>
          <a:xfrm>
            <a:off x="7442843" y="6986929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4" name="Google Shape;364;p13"/>
          <p:cNvSpPr/>
          <p:nvPr/>
        </p:nvSpPr>
        <p:spPr>
          <a:xfrm>
            <a:off x="7442843" y="1862472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5" name="Google Shape;365;p13"/>
          <p:cNvSpPr/>
          <p:nvPr/>
        </p:nvSpPr>
        <p:spPr>
          <a:xfrm>
            <a:off x="1527537" y="1882573"/>
            <a:ext cx="505173" cy="673564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/>
          </p:nvPr>
        </p:nvSpPr>
        <p:spPr>
          <a:xfrm>
            <a:off x="2111574" y="1854504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1"/>
          </p:nvPr>
        </p:nvSpPr>
        <p:spPr>
          <a:xfrm>
            <a:off x="2111574" y="2445026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>
            <a:off x="1347271" y="1953490"/>
            <a:ext cx="706560" cy="4915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3"/>
          </p:nvPr>
        </p:nvSpPr>
        <p:spPr>
          <a:xfrm>
            <a:off x="8028947" y="1854504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4"/>
          </p:nvPr>
        </p:nvSpPr>
        <p:spPr>
          <a:xfrm>
            <a:off x="8028947" y="2491295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5" hasCustomPrompt="1"/>
          </p:nvPr>
        </p:nvSpPr>
        <p:spPr>
          <a:xfrm>
            <a:off x="7298692" y="1951939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6"/>
          </p:nvPr>
        </p:nvSpPr>
        <p:spPr>
          <a:xfrm>
            <a:off x="2111574" y="4434747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7"/>
          </p:nvPr>
        </p:nvSpPr>
        <p:spPr>
          <a:xfrm>
            <a:off x="2111574" y="5025269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8" hasCustomPrompt="1"/>
          </p:nvPr>
        </p:nvSpPr>
        <p:spPr>
          <a:xfrm>
            <a:off x="1385742" y="4516564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title" idx="9"/>
          </p:nvPr>
        </p:nvSpPr>
        <p:spPr>
          <a:xfrm>
            <a:off x="8028947" y="4434747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subTitle" idx="13"/>
          </p:nvPr>
        </p:nvSpPr>
        <p:spPr>
          <a:xfrm>
            <a:off x="8028947" y="5025269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14" hasCustomPrompt="1"/>
          </p:nvPr>
        </p:nvSpPr>
        <p:spPr>
          <a:xfrm>
            <a:off x="7298692" y="4532182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15"/>
          </p:nvPr>
        </p:nvSpPr>
        <p:spPr>
          <a:xfrm>
            <a:off x="2111574" y="7014990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16"/>
          </p:nvPr>
        </p:nvSpPr>
        <p:spPr>
          <a:xfrm>
            <a:off x="2111574" y="7605512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17" hasCustomPrompt="1"/>
          </p:nvPr>
        </p:nvSpPr>
        <p:spPr>
          <a:xfrm>
            <a:off x="1385742" y="7096807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18"/>
          </p:nvPr>
        </p:nvSpPr>
        <p:spPr>
          <a:xfrm>
            <a:off x="8028947" y="7014990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9"/>
          </p:nvPr>
        </p:nvSpPr>
        <p:spPr>
          <a:xfrm>
            <a:off x="8028947" y="7605512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0" hasCustomPrompt="1"/>
          </p:nvPr>
        </p:nvSpPr>
        <p:spPr>
          <a:xfrm>
            <a:off x="7298692" y="7112425"/>
            <a:ext cx="702293" cy="4852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84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/>
          <p:nvPr/>
        </p:nvSpPr>
        <p:spPr>
          <a:xfrm>
            <a:off x="11853956" y="2926533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85" name="Google Shape;385;p13"/>
          <p:cNvSpPr/>
          <p:nvPr/>
        </p:nvSpPr>
        <p:spPr>
          <a:xfrm>
            <a:off x="12547251" y="3920053"/>
            <a:ext cx="360095" cy="514706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86" name="Google Shape;386;p13"/>
          <p:cNvSpPr/>
          <p:nvPr/>
        </p:nvSpPr>
        <p:spPr>
          <a:xfrm>
            <a:off x="11552626" y="1228385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387" name="Google Shape;387;p13"/>
          <p:cNvSpPr/>
          <p:nvPr/>
        </p:nvSpPr>
        <p:spPr>
          <a:xfrm>
            <a:off x="12562315" y="2246923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8100663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4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390" name="Google Shape;390;p14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391" name="Google Shape;391;p14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395" name="Google Shape;395;p14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398" name="Google Shape;398;p14"/>
          <p:cNvGrpSpPr/>
          <p:nvPr/>
        </p:nvGrpSpPr>
        <p:grpSpPr>
          <a:xfrm>
            <a:off x="1014364" y="2617173"/>
            <a:ext cx="5141466" cy="5621244"/>
            <a:chOff x="956924" y="1380150"/>
            <a:chExt cx="3615093" cy="2964328"/>
          </a:xfrm>
        </p:grpSpPr>
        <p:sp>
          <p:nvSpPr>
            <p:cNvPr id="399" name="Google Shape;399;p14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400" name="Google Shape;400;p14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01" name="Google Shape;401;p14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414" name="Google Shape;414;p14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4335560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421" name="Google Shape;421;p14"/>
          <p:cNvGrpSpPr/>
          <p:nvPr/>
        </p:nvGrpSpPr>
        <p:grpSpPr>
          <a:xfrm>
            <a:off x="6848959" y="2617173"/>
            <a:ext cx="5141466" cy="5621244"/>
            <a:chOff x="956924" y="1380150"/>
            <a:chExt cx="3615093" cy="2964328"/>
          </a:xfrm>
        </p:grpSpPr>
        <p:sp>
          <p:nvSpPr>
            <p:cNvPr id="422" name="Google Shape;422;p14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423" name="Google Shape;423;p14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24" name="Google Shape;424;p14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1" name="Google Shape;431;p14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3" name="Google Shape;433;p14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4" name="Google Shape;434;p14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36" name="Google Shape;436;p14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437" name="Google Shape;437;p14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4335560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444" name="Google Shape;444;p14"/>
          <p:cNvSpPr txBox="1">
            <a:spLocks noGrp="1"/>
          </p:cNvSpPr>
          <p:nvPr>
            <p:ph type="title"/>
          </p:nvPr>
        </p:nvSpPr>
        <p:spPr>
          <a:xfrm>
            <a:off x="991965" y="1130509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title" idx="2"/>
          </p:nvPr>
        </p:nvSpPr>
        <p:spPr>
          <a:xfrm>
            <a:off x="1751561" y="5923032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1"/>
          </p:nvPr>
        </p:nvSpPr>
        <p:spPr>
          <a:xfrm>
            <a:off x="1751561" y="6513554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title" idx="3"/>
          </p:nvPr>
        </p:nvSpPr>
        <p:spPr>
          <a:xfrm>
            <a:off x="7626262" y="5923032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448" name="Google Shape;448;p14"/>
          <p:cNvSpPr txBox="1">
            <a:spLocks noGrp="1"/>
          </p:cNvSpPr>
          <p:nvPr>
            <p:ph type="subTitle" idx="4"/>
          </p:nvPr>
        </p:nvSpPr>
        <p:spPr>
          <a:xfrm>
            <a:off x="7626262" y="6513554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49" name="Google Shape;449;p14"/>
          <p:cNvSpPr txBox="1">
            <a:spLocks noGrp="1"/>
          </p:cNvSpPr>
          <p:nvPr>
            <p:ph type="title" idx="5"/>
          </p:nvPr>
        </p:nvSpPr>
        <p:spPr>
          <a:xfrm>
            <a:off x="1751561" y="3397697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6"/>
          </p:nvPr>
        </p:nvSpPr>
        <p:spPr>
          <a:xfrm>
            <a:off x="1751561" y="3988217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51" name="Google Shape;451;p14"/>
          <p:cNvSpPr txBox="1">
            <a:spLocks noGrp="1"/>
          </p:cNvSpPr>
          <p:nvPr>
            <p:ph type="title" idx="7"/>
          </p:nvPr>
        </p:nvSpPr>
        <p:spPr>
          <a:xfrm>
            <a:off x="7626262" y="3397697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452" name="Google Shape;452;p14"/>
          <p:cNvSpPr txBox="1">
            <a:spLocks noGrp="1"/>
          </p:cNvSpPr>
          <p:nvPr>
            <p:ph type="subTitle" idx="8"/>
          </p:nvPr>
        </p:nvSpPr>
        <p:spPr>
          <a:xfrm>
            <a:off x="7626262" y="3988217"/>
            <a:ext cx="3632213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53" name="Google Shape;453;p14"/>
          <p:cNvSpPr/>
          <p:nvPr/>
        </p:nvSpPr>
        <p:spPr>
          <a:xfrm>
            <a:off x="11355546" y="4534484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4" name="Google Shape;454;p14"/>
          <p:cNvSpPr/>
          <p:nvPr/>
        </p:nvSpPr>
        <p:spPr>
          <a:xfrm>
            <a:off x="11535414" y="1876886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5" name="Google Shape;455;p14"/>
          <p:cNvSpPr/>
          <p:nvPr/>
        </p:nvSpPr>
        <p:spPr>
          <a:xfrm>
            <a:off x="11234084" y="178737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6" name="Google Shape;456;p14"/>
          <p:cNvSpPr/>
          <p:nvPr/>
        </p:nvSpPr>
        <p:spPr>
          <a:xfrm>
            <a:off x="12243773" y="1197276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7" name="Google Shape;457;p14"/>
          <p:cNvSpPr/>
          <p:nvPr/>
        </p:nvSpPr>
        <p:spPr>
          <a:xfrm>
            <a:off x="12642614" y="3609437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8" name="Google Shape;458;p14"/>
          <p:cNvSpPr/>
          <p:nvPr/>
        </p:nvSpPr>
        <p:spPr>
          <a:xfrm rot="10800000">
            <a:off x="1082782" y="4553398"/>
            <a:ext cx="425759" cy="835774"/>
          </a:xfrm>
          <a:custGeom>
            <a:avLst/>
            <a:gdLst/>
            <a:ahLst/>
            <a:cxnLst/>
            <a:rect l="l" t="t" r="r" b="b"/>
            <a:pathLst>
              <a:path w="3858" h="5680" extrusionOk="0">
                <a:moveTo>
                  <a:pt x="1929" y="0"/>
                </a:moveTo>
                <a:lnTo>
                  <a:pt x="1679" y="941"/>
                </a:lnTo>
                <a:cubicBezTo>
                  <a:pt x="1489" y="1643"/>
                  <a:pt x="1024" y="2238"/>
                  <a:pt x="393" y="2608"/>
                </a:cubicBezTo>
                <a:lnTo>
                  <a:pt x="0" y="2834"/>
                </a:lnTo>
                <a:lnTo>
                  <a:pt x="393" y="3072"/>
                </a:lnTo>
                <a:cubicBezTo>
                  <a:pt x="1024" y="3441"/>
                  <a:pt x="1489" y="4036"/>
                  <a:pt x="1679" y="4739"/>
                </a:cubicBezTo>
                <a:lnTo>
                  <a:pt x="1929" y="5679"/>
                </a:lnTo>
                <a:lnTo>
                  <a:pt x="2179" y="4739"/>
                </a:lnTo>
                <a:cubicBezTo>
                  <a:pt x="2370" y="4036"/>
                  <a:pt x="2834" y="3441"/>
                  <a:pt x="3453" y="3072"/>
                </a:cubicBezTo>
                <a:lnTo>
                  <a:pt x="3858" y="2834"/>
                </a:lnTo>
                <a:lnTo>
                  <a:pt x="3453" y="2608"/>
                </a:lnTo>
                <a:cubicBezTo>
                  <a:pt x="2822" y="2238"/>
                  <a:pt x="2370" y="1643"/>
                  <a:pt x="2179" y="941"/>
                </a:cubicBezTo>
                <a:lnTo>
                  <a:pt x="1929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59" name="Google Shape;459;p14"/>
          <p:cNvSpPr/>
          <p:nvPr/>
        </p:nvSpPr>
        <p:spPr>
          <a:xfrm rot="10800000">
            <a:off x="1107186" y="7549131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60" name="Google Shape;460;p14"/>
          <p:cNvSpPr/>
          <p:nvPr/>
        </p:nvSpPr>
        <p:spPr>
          <a:xfrm rot="10800000">
            <a:off x="1169373" y="9049373"/>
            <a:ext cx="485020" cy="695546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61" name="Google Shape;461;p14"/>
          <p:cNvSpPr/>
          <p:nvPr/>
        </p:nvSpPr>
        <p:spPr>
          <a:xfrm rot="10800000">
            <a:off x="3420" y="7806441"/>
            <a:ext cx="641287" cy="919939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462" name="Google Shape;462;p14"/>
          <p:cNvSpPr/>
          <p:nvPr/>
        </p:nvSpPr>
        <p:spPr>
          <a:xfrm rot="10800000">
            <a:off x="-14" y="5816580"/>
            <a:ext cx="245877" cy="4976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28671591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15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465" name="Google Shape;465;p15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466" name="Google Shape;466;p1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470" name="Google Shape;470;p15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473" name="Google Shape;473;p15"/>
          <p:cNvGrpSpPr/>
          <p:nvPr/>
        </p:nvGrpSpPr>
        <p:grpSpPr>
          <a:xfrm>
            <a:off x="1014365" y="2617173"/>
            <a:ext cx="10998653" cy="5621244"/>
            <a:chOff x="956925" y="1380150"/>
            <a:chExt cx="7733428" cy="2964328"/>
          </a:xfrm>
        </p:grpSpPr>
        <p:sp>
          <p:nvSpPr>
            <p:cNvPr id="474" name="Google Shape;474;p15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475" name="Google Shape;475;p15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476" name="Google Shape;476;p15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489" name="Google Shape;489;p15"/>
            <p:cNvSpPr/>
            <p:nvPr/>
          </p:nvSpPr>
          <p:spPr>
            <a:xfrm>
              <a:off x="956925" y="1380150"/>
              <a:ext cx="7733427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956926" y="1381175"/>
              <a:ext cx="7733427" cy="183524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8416705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625568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496" name="Google Shape;496;p15"/>
          <p:cNvSpPr txBox="1">
            <a:spLocks noGrp="1"/>
          </p:cNvSpPr>
          <p:nvPr>
            <p:ph type="title"/>
          </p:nvPr>
        </p:nvSpPr>
        <p:spPr>
          <a:xfrm>
            <a:off x="991965" y="1128328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title" idx="2"/>
          </p:nvPr>
        </p:nvSpPr>
        <p:spPr>
          <a:xfrm>
            <a:off x="2021014" y="4220022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844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subTitle" idx="1"/>
          </p:nvPr>
        </p:nvSpPr>
        <p:spPr>
          <a:xfrm>
            <a:off x="2021032" y="4889989"/>
            <a:ext cx="3632213" cy="2271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title" idx="3"/>
          </p:nvPr>
        </p:nvSpPr>
        <p:spPr>
          <a:xfrm>
            <a:off x="7351538" y="4220022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844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subTitle" idx="4"/>
          </p:nvPr>
        </p:nvSpPr>
        <p:spPr>
          <a:xfrm>
            <a:off x="7351556" y="4889989"/>
            <a:ext cx="3632213" cy="22710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cxnSp>
        <p:nvCxnSpPr>
          <p:cNvPr id="501" name="Google Shape;501;p15"/>
          <p:cNvCxnSpPr/>
          <p:nvPr/>
        </p:nvCxnSpPr>
        <p:spPr>
          <a:xfrm>
            <a:off x="6501837" y="3328948"/>
            <a:ext cx="0" cy="4461796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2" name="Google Shape;502;p15"/>
          <p:cNvSpPr/>
          <p:nvPr/>
        </p:nvSpPr>
        <p:spPr>
          <a:xfrm rot="10800000">
            <a:off x="70413" y="1870174"/>
            <a:ext cx="342009" cy="488871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03" name="Google Shape;503;p15"/>
          <p:cNvSpPr/>
          <p:nvPr/>
        </p:nvSpPr>
        <p:spPr>
          <a:xfrm rot="10800000">
            <a:off x="312654" y="2989889"/>
            <a:ext cx="603049" cy="864804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504" name="Google Shape;504;p15"/>
          <p:cNvSpPr/>
          <p:nvPr/>
        </p:nvSpPr>
        <p:spPr>
          <a:xfrm rot="10800000">
            <a:off x="831149" y="1215218"/>
            <a:ext cx="797342" cy="114380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308524133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16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07" name="Google Shape;507;p16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08" name="Google Shape;508;p16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12" name="Google Shape;512;p16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1014364" y="1115168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 txBox="1">
            <a:spLocks noGrp="1"/>
          </p:cNvSpPr>
          <p:nvPr>
            <p:ph type="title" idx="2"/>
          </p:nvPr>
        </p:nvSpPr>
        <p:spPr>
          <a:xfrm>
            <a:off x="1429831" y="3513031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17" name="Google Shape;517;p16"/>
          <p:cNvSpPr txBox="1">
            <a:spLocks noGrp="1"/>
          </p:cNvSpPr>
          <p:nvPr>
            <p:ph type="subTitle" idx="1"/>
          </p:nvPr>
        </p:nvSpPr>
        <p:spPr>
          <a:xfrm>
            <a:off x="1429831" y="410354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18" name="Google Shape;518;p16"/>
          <p:cNvSpPr txBox="1">
            <a:spLocks noGrp="1"/>
          </p:cNvSpPr>
          <p:nvPr>
            <p:ph type="title" idx="3"/>
          </p:nvPr>
        </p:nvSpPr>
        <p:spPr>
          <a:xfrm>
            <a:off x="4900258" y="3513031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19" name="Google Shape;519;p16"/>
          <p:cNvSpPr txBox="1">
            <a:spLocks noGrp="1"/>
          </p:cNvSpPr>
          <p:nvPr>
            <p:ph type="subTitle" idx="4"/>
          </p:nvPr>
        </p:nvSpPr>
        <p:spPr>
          <a:xfrm>
            <a:off x="4900258" y="410354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20" name="Google Shape;520;p16"/>
          <p:cNvSpPr txBox="1">
            <a:spLocks noGrp="1"/>
          </p:cNvSpPr>
          <p:nvPr>
            <p:ph type="title" idx="5"/>
          </p:nvPr>
        </p:nvSpPr>
        <p:spPr>
          <a:xfrm>
            <a:off x="8370686" y="3513031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21" name="Google Shape;521;p16"/>
          <p:cNvSpPr txBox="1">
            <a:spLocks noGrp="1"/>
          </p:cNvSpPr>
          <p:nvPr>
            <p:ph type="subTitle" idx="6"/>
          </p:nvPr>
        </p:nvSpPr>
        <p:spPr>
          <a:xfrm>
            <a:off x="8370686" y="410354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22" name="Google Shape;522;p16"/>
          <p:cNvSpPr txBox="1">
            <a:spLocks noGrp="1"/>
          </p:cNvSpPr>
          <p:nvPr>
            <p:ph type="title" idx="7"/>
          </p:nvPr>
        </p:nvSpPr>
        <p:spPr>
          <a:xfrm>
            <a:off x="1429831" y="6083082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23" name="Google Shape;523;p16"/>
          <p:cNvSpPr txBox="1">
            <a:spLocks noGrp="1"/>
          </p:cNvSpPr>
          <p:nvPr>
            <p:ph type="subTitle" idx="8"/>
          </p:nvPr>
        </p:nvSpPr>
        <p:spPr>
          <a:xfrm>
            <a:off x="1429831" y="667359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24" name="Google Shape;524;p16"/>
          <p:cNvSpPr txBox="1">
            <a:spLocks noGrp="1"/>
          </p:cNvSpPr>
          <p:nvPr>
            <p:ph type="title" idx="9"/>
          </p:nvPr>
        </p:nvSpPr>
        <p:spPr>
          <a:xfrm>
            <a:off x="4900258" y="6083082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25" name="Google Shape;525;p16"/>
          <p:cNvSpPr txBox="1">
            <a:spLocks noGrp="1"/>
          </p:cNvSpPr>
          <p:nvPr>
            <p:ph type="subTitle" idx="13"/>
          </p:nvPr>
        </p:nvSpPr>
        <p:spPr>
          <a:xfrm>
            <a:off x="4900258" y="667359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26" name="Google Shape;526;p16"/>
          <p:cNvSpPr txBox="1">
            <a:spLocks noGrp="1"/>
          </p:cNvSpPr>
          <p:nvPr>
            <p:ph type="title" idx="14"/>
          </p:nvPr>
        </p:nvSpPr>
        <p:spPr>
          <a:xfrm>
            <a:off x="8370686" y="6083082"/>
            <a:ext cx="320426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27" name="Google Shape;527;p16"/>
          <p:cNvSpPr txBox="1">
            <a:spLocks noGrp="1"/>
          </p:cNvSpPr>
          <p:nvPr>
            <p:ph type="subTitle" idx="15"/>
          </p:nvPr>
        </p:nvSpPr>
        <p:spPr>
          <a:xfrm>
            <a:off x="8370686" y="6673592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9676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17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30" name="Google Shape;530;p17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31" name="Google Shape;531;p17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32" name="Google Shape;532;p17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33" name="Google Shape;533;p17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34" name="Google Shape;534;p17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35" name="Google Shape;535;p17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38" name="Google Shape;538;p17"/>
          <p:cNvSpPr txBox="1">
            <a:spLocks noGrp="1"/>
          </p:cNvSpPr>
          <p:nvPr>
            <p:ph type="title"/>
          </p:nvPr>
        </p:nvSpPr>
        <p:spPr>
          <a:xfrm>
            <a:off x="991965" y="1112475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1"/>
          </p:nvPr>
        </p:nvSpPr>
        <p:spPr>
          <a:xfrm>
            <a:off x="1429831" y="6414036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40" name="Google Shape;540;p17"/>
          <p:cNvSpPr txBox="1">
            <a:spLocks noGrp="1"/>
          </p:cNvSpPr>
          <p:nvPr>
            <p:ph type="subTitle" idx="2"/>
          </p:nvPr>
        </p:nvSpPr>
        <p:spPr>
          <a:xfrm>
            <a:off x="4900258" y="6414036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41" name="Google Shape;541;p17"/>
          <p:cNvSpPr txBox="1">
            <a:spLocks noGrp="1"/>
          </p:cNvSpPr>
          <p:nvPr>
            <p:ph type="subTitle" idx="3"/>
          </p:nvPr>
        </p:nvSpPr>
        <p:spPr>
          <a:xfrm>
            <a:off x="8370686" y="6414036"/>
            <a:ext cx="3204267" cy="1161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42" name="Google Shape;542;p17"/>
          <p:cNvSpPr txBox="1">
            <a:spLocks noGrp="1"/>
          </p:cNvSpPr>
          <p:nvPr>
            <p:ph type="title" idx="4" hasCustomPrompt="1"/>
          </p:nvPr>
        </p:nvSpPr>
        <p:spPr>
          <a:xfrm>
            <a:off x="2023964" y="5362157"/>
            <a:ext cx="2016000" cy="132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3" name="Google Shape;543;p17"/>
          <p:cNvSpPr txBox="1">
            <a:spLocks noGrp="1"/>
          </p:cNvSpPr>
          <p:nvPr>
            <p:ph type="title" idx="5" hasCustomPrompt="1"/>
          </p:nvPr>
        </p:nvSpPr>
        <p:spPr>
          <a:xfrm>
            <a:off x="5494400" y="5362157"/>
            <a:ext cx="2016000" cy="132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4" name="Google Shape;544;p17"/>
          <p:cNvSpPr txBox="1">
            <a:spLocks noGrp="1"/>
          </p:cNvSpPr>
          <p:nvPr>
            <p:ph type="title" idx="6" hasCustomPrompt="1"/>
          </p:nvPr>
        </p:nvSpPr>
        <p:spPr>
          <a:xfrm>
            <a:off x="8964836" y="5355567"/>
            <a:ext cx="2016000" cy="132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5404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38730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8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47" name="Google Shape;547;p18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48" name="Google Shape;548;p18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52" name="Google Shape;552;p18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55" name="Google Shape;555;p18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56" name="Google Shape;556;p18"/>
          <p:cNvSpPr txBox="1">
            <a:spLocks noGrp="1"/>
          </p:cNvSpPr>
          <p:nvPr>
            <p:ph type="title"/>
          </p:nvPr>
        </p:nvSpPr>
        <p:spPr>
          <a:xfrm>
            <a:off x="1003094" y="1117038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1247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19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59" name="Google Shape;559;p19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60" name="Google Shape;560;p19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61" name="Google Shape;561;p19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62" name="Google Shape;562;p19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63" name="Google Shape;563;p19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64" name="Google Shape;564;p19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67" name="Google Shape;567;p19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8" name="Google Shape;568;p19"/>
          <p:cNvSpPr txBox="1">
            <a:spLocks noGrp="1"/>
          </p:cNvSpPr>
          <p:nvPr>
            <p:ph type="title"/>
          </p:nvPr>
        </p:nvSpPr>
        <p:spPr>
          <a:xfrm>
            <a:off x="1014364" y="1114216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799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0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71" name="Google Shape;571;p20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72" name="Google Shape;572;p20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74" name="Google Shape;574;p20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75" name="Google Shape;575;p20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76" name="Google Shape;576;p20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79" name="Google Shape;579;p20"/>
          <p:cNvSpPr txBox="1">
            <a:spLocks noGrp="1"/>
          </p:cNvSpPr>
          <p:nvPr>
            <p:ph type="title"/>
          </p:nvPr>
        </p:nvSpPr>
        <p:spPr>
          <a:xfrm>
            <a:off x="1014364" y="1115145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20"/>
          <p:cNvSpPr txBox="1">
            <a:spLocks noGrp="1"/>
          </p:cNvSpPr>
          <p:nvPr>
            <p:ph type="title" idx="2"/>
          </p:nvPr>
        </p:nvSpPr>
        <p:spPr>
          <a:xfrm>
            <a:off x="1342148" y="5556061"/>
            <a:ext cx="282538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81" name="Google Shape;581;p20"/>
          <p:cNvSpPr txBox="1">
            <a:spLocks noGrp="1"/>
          </p:cNvSpPr>
          <p:nvPr>
            <p:ph type="subTitle" idx="1"/>
          </p:nvPr>
        </p:nvSpPr>
        <p:spPr>
          <a:xfrm>
            <a:off x="1226735" y="6158211"/>
            <a:ext cx="3056213" cy="173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82" name="Google Shape;582;p20"/>
          <p:cNvSpPr txBox="1">
            <a:spLocks noGrp="1"/>
          </p:cNvSpPr>
          <p:nvPr>
            <p:ph type="title" idx="3"/>
          </p:nvPr>
        </p:nvSpPr>
        <p:spPr>
          <a:xfrm>
            <a:off x="5092604" y="5556061"/>
            <a:ext cx="282538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83" name="Google Shape;583;p20"/>
          <p:cNvSpPr txBox="1">
            <a:spLocks noGrp="1"/>
          </p:cNvSpPr>
          <p:nvPr>
            <p:ph type="subTitle" idx="4"/>
          </p:nvPr>
        </p:nvSpPr>
        <p:spPr>
          <a:xfrm>
            <a:off x="4974612" y="6158222"/>
            <a:ext cx="3061333" cy="173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584" name="Google Shape;584;p20"/>
          <p:cNvSpPr txBox="1">
            <a:spLocks noGrp="1"/>
          </p:cNvSpPr>
          <p:nvPr>
            <p:ph type="title" idx="5"/>
          </p:nvPr>
        </p:nvSpPr>
        <p:spPr>
          <a:xfrm>
            <a:off x="8843022" y="5556061"/>
            <a:ext cx="2825387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585" name="Google Shape;585;p20"/>
          <p:cNvSpPr txBox="1">
            <a:spLocks noGrp="1"/>
          </p:cNvSpPr>
          <p:nvPr>
            <p:ph type="subTitle" idx="6"/>
          </p:nvPr>
        </p:nvSpPr>
        <p:spPr>
          <a:xfrm>
            <a:off x="8727609" y="6158211"/>
            <a:ext cx="3056213" cy="1735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498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21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588" name="Google Shape;588;p21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589" name="Google Shape;589;p21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90" name="Google Shape;590;p21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91" name="Google Shape;591;p21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592" name="Google Shape;592;p21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593" name="Google Shape;593;p21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596" name="Google Shape;596;p21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97" name="Google Shape;597;p21"/>
          <p:cNvSpPr txBox="1">
            <a:spLocks noGrp="1"/>
          </p:cNvSpPr>
          <p:nvPr>
            <p:ph type="title"/>
          </p:nvPr>
        </p:nvSpPr>
        <p:spPr>
          <a:xfrm>
            <a:off x="991965" y="1124648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849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2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600" name="Google Shape;600;p22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601" name="Google Shape;601;p22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03" name="Google Shape;603;p22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04" name="Google Shape;604;p22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05" name="Google Shape;605;p22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608" name="Google Shape;608;p22"/>
          <p:cNvGrpSpPr/>
          <p:nvPr/>
        </p:nvGrpSpPr>
        <p:grpSpPr>
          <a:xfrm>
            <a:off x="1014364" y="2617173"/>
            <a:ext cx="5141466" cy="5621244"/>
            <a:chOff x="956924" y="1380150"/>
            <a:chExt cx="3615093" cy="2964328"/>
          </a:xfrm>
        </p:grpSpPr>
        <p:sp>
          <p:nvSpPr>
            <p:cNvPr id="609" name="Google Shape;609;p22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610" name="Google Shape;610;p22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11" name="Google Shape;611;p22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2" name="Google Shape;612;p22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24" name="Google Shape;624;p22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4335560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631" name="Google Shape;631;p22"/>
          <p:cNvGrpSpPr/>
          <p:nvPr/>
        </p:nvGrpSpPr>
        <p:grpSpPr>
          <a:xfrm>
            <a:off x="6848959" y="2617173"/>
            <a:ext cx="5141466" cy="5621244"/>
            <a:chOff x="956924" y="1380150"/>
            <a:chExt cx="3615093" cy="2964328"/>
          </a:xfrm>
        </p:grpSpPr>
        <p:sp>
          <p:nvSpPr>
            <p:cNvPr id="632" name="Google Shape;632;p22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633" name="Google Shape;633;p22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34" name="Google Shape;634;p22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47" name="Google Shape;647;p22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335560" y="1402611"/>
              <a:ext cx="190424" cy="140615"/>
            </a:xfrm>
            <a:custGeom>
              <a:avLst/>
              <a:gdLst/>
              <a:ahLst/>
              <a:cxnLst/>
              <a:rect l="l" t="t" r="r" b="b"/>
              <a:pathLst>
                <a:path w="2454" h="1560" extrusionOk="0">
                  <a:moveTo>
                    <a:pt x="72" y="0"/>
                  </a:moveTo>
                  <a:cubicBezTo>
                    <a:pt x="24" y="0"/>
                    <a:pt x="0" y="36"/>
                    <a:pt x="0" y="72"/>
                  </a:cubicBezTo>
                  <a:cubicBezTo>
                    <a:pt x="0" y="119"/>
                    <a:pt x="24" y="143"/>
                    <a:pt x="72" y="143"/>
                  </a:cubicBezTo>
                  <a:lnTo>
                    <a:pt x="2310" y="143"/>
                  </a:lnTo>
                  <a:lnTo>
                    <a:pt x="2310" y="1477"/>
                  </a:lnTo>
                  <a:cubicBezTo>
                    <a:pt x="2310" y="1524"/>
                    <a:pt x="2334" y="1560"/>
                    <a:pt x="2382" y="1560"/>
                  </a:cubicBezTo>
                  <a:cubicBezTo>
                    <a:pt x="2417" y="1560"/>
                    <a:pt x="2453" y="1524"/>
                    <a:pt x="2453" y="1477"/>
                  </a:cubicBezTo>
                  <a:lnTo>
                    <a:pt x="2453" y="72"/>
                  </a:lnTo>
                  <a:cubicBezTo>
                    <a:pt x="2453" y="36"/>
                    <a:pt x="241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2544424" y="1423060"/>
              <a:ext cx="541005" cy="14061"/>
            </a:xfrm>
            <a:custGeom>
              <a:avLst/>
              <a:gdLst/>
              <a:ahLst/>
              <a:cxnLst/>
              <a:rect l="l" t="t" r="r" b="b"/>
              <a:pathLst>
                <a:path w="6002" h="156" extrusionOk="0">
                  <a:moveTo>
                    <a:pt x="72" y="0"/>
                  </a:moveTo>
                  <a:cubicBezTo>
                    <a:pt x="36" y="0"/>
                    <a:pt x="1" y="36"/>
                    <a:pt x="1" y="72"/>
                  </a:cubicBezTo>
                  <a:cubicBezTo>
                    <a:pt x="1" y="119"/>
                    <a:pt x="36" y="155"/>
                    <a:pt x="72" y="155"/>
                  </a:cubicBezTo>
                  <a:lnTo>
                    <a:pt x="5930" y="155"/>
                  </a:lnTo>
                  <a:cubicBezTo>
                    <a:pt x="5978" y="155"/>
                    <a:pt x="6001" y="119"/>
                    <a:pt x="6001" y="72"/>
                  </a:cubicBezTo>
                  <a:cubicBezTo>
                    <a:pt x="6001" y="36"/>
                    <a:pt x="5978" y="0"/>
                    <a:pt x="5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1014364" y="1116260"/>
            <a:ext cx="10976427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title" idx="2"/>
          </p:nvPr>
        </p:nvSpPr>
        <p:spPr>
          <a:xfrm>
            <a:off x="1768989" y="5815909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subTitle" idx="1"/>
          </p:nvPr>
        </p:nvSpPr>
        <p:spPr>
          <a:xfrm>
            <a:off x="1768989" y="6400569"/>
            <a:ext cx="3632213" cy="1280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  <p:sp>
        <p:nvSpPr>
          <p:cNvPr id="657" name="Google Shape;657;p22"/>
          <p:cNvSpPr txBox="1">
            <a:spLocks noGrp="1"/>
          </p:cNvSpPr>
          <p:nvPr>
            <p:ph type="title" idx="3"/>
          </p:nvPr>
        </p:nvSpPr>
        <p:spPr>
          <a:xfrm>
            <a:off x="7603584" y="5815909"/>
            <a:ext cx="3632213" cy="772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84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60"/>
            </a:lvl9pPr>
          </a:lstStyle>
          <a:p>
            <a:endParaRPr/>
          </a:p>
        </p:txBody>
      </p:sp>
      <p:sp>
        <p:nvSpPr>
          <p:cNvPr id="658" name="Google Shape;658;p22"/>
          <p:cNvSpPr txBox="1">
            <a:spLocks noGrp="1"/>
          </p:cNvSpPr>
          <p:nvPr>
            <p:ph type="subTitle" idx="4"/>
          </p:nvPr>
        </p:nvSpPr>
        <p:spPr>
          <a:xfrm>
            <a:off x="7603584" y="6400569"/>
            <a:ext cx="3632213" cy="1280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8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91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23"/>
          <p:cNvGrpSpPr/>
          <p:nvPr/>
        </p:nvGrpSpPr>
        <p:grpSpPr>
          <a:xfrm>
            <a:off x="502283" y="309684"/>
            <a:ext cx="12021616" cy="9162301"/>
            <a:chOff x="345766" y="155909"/>
            <a:chExt cx="8452699" cy="4831682"/>
          </a:xfrm>
        </p:grpSpPr>
        <p:grpSp>
          <p:nvGrpSpPr>
            <p:cNvPr id="661" name="Google Shape;661;p23"/>
            <p:cNvGrpSpPr/>
            <p:nvPr/>
          </p:nvGrpSpPr>
          <p:grpSpPr>
            <a:xfrm>
              <a:off x="345766" y="155909"/>
              <a:ext cx="8452699" cy="4831682"/>
              <a:chOff x="271175" y="79714"/>
              <a:chExt cx="8452699" cy="4831682"/>
            </a:xfrm>
          </p:grpSpPr>
          <p:sp>
            <p:nvSpPr>
              <p:cNvPr id="662" name="Google Shape;662;p23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66" name="Google Shape;666;p23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669" name="Google Shape;669;p23"/>
          <p:cNvGrpSpPr/>
          <p:nvPr/>
        </p:nvGrpSpPr>
        <p:grpSpPr>
          <a:xfrm>
            <a:off x="1014364" y="2617173"/>
            <a:ext cx="5141466" cy="5621244"/>
            <a:chOff x="956924" y="1380150"/>
            <a:chExt cx="3615093" cy="2964328"/>
          </a:xfrm>
        </p:grpSpPr>
        <p:sp>
          <p:nvSpPr>
            <p:cNvPr id="670" name="Google Shape;670;p23"/>
            <p:cNvSpPr/>
            <p:nvPr/>
          </p:nvSpPr>
          <p:spPr>
            <a:xfrm>
              <a:off x="3600390" y="1452584"/>
              <a:ext cx="200379" cy="171306"/>
            </a:xfrm>
            <a:custGeom>
              <a:avLst/>
              <a:gdLst/>
              <a:ahLst/>
              <a:cxnLst/>
              <a:rect l="l" t="t" r="r" b="b"/>
              <a:pathLst>
                <a:path w="1537" h="1314" extrusionOk="0">
                  <a:moveTo>
                    <a:pt x="79" y="1"/>
                  </a:moveTo>
                  <a:cubicBezTo>
                    <a:pt x="73" y="1"/>
                    <a:pt x="67" y="2"/>
                    <a:pt x="60" y="4"/>
                  </a:cubicBezTo>
                  <a:cubicBezTo>
                    <a:pt x="13" y="16"/>
                    <a:pt x="1" y="63"/>
                    <a:pt x="13" y="99"/>
                  </a:cubicBezTo>
                  <a:cubicBezTo>
                    <a:pt x="251" y="802"/>
                    <a:pt x="739" y="1206"/>
                    <a:pt x="1453" y="1314"/>
                  </a:cubicBezTo>
                  <a:lnTo>
                    <a:pt x="1465" y="1314"/>
                  </a:lnTo>
                  <a:cubicBezTo>
                    <a:pt x="1501" y="1314"/>
                    <a:pt x="1525" y="1290"/>
                    <a:pt x="1537" y="1254"/>
                  </a:cubicBezTo>
                  <a:cubicBezTo>
                    <a:pt x="1537" y="1206"/>
                    <a:pt x="1513" y="1171"/>
                    <a:pt x="1477" y="1171"/>
                  </a:cubicBezTo>
                  <a:cubicBezTo>
                    <a:pt x="810" y="1063"/>
                    <a:pt x="382" y="706"/>
                    <a:pt x="156" y="51"/>
                  </a:cubicBezTo>
                  <a:cubicBezTo>
                    <a:pt x="136" y="22"/>
                    <a:pt x="108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grpSp>
          <p:nvGrpSpPr>
            <p:cNvPr id="671" name="Google Shape;671;p23"/>
            <p:cNvGrpSpPr/>
            <p:nvPr/>
          </p:nvGrpSpPr>
          <p:grpSpPr>
            <a:xfrm>
              <a:off x="1777395" y="1474934"/>
              <a:ext cx="2018496" cy="2013992"/>
              <a:chOff x="1097725" y="238125"/>
              <a:chExt cx="5248300" cy="5237950"/>
            </a:xfrm>
          </p:grpSpPr>
          <p:sp>
            <p:nvSpPr>
              <p:cNvPr id="672" name="Google Shape;672;p23"/>
              <p:cNvSpPr/>
              <p:nvPr/>
            </p:nvSpPr>
            <p:spPr>
              <a:xfrm>
                <a:off x="1097725" y="238125"/>
                <a:ext cx="5248300" cy="5237950"/>
              </a:xfrm>
              <a:custGeom>
                <a:avLst/>
                <a:gdLst/>
                <a:ahLst/>
                <a:cxnLst/>
                <a:rect l="l" t="t" r="r" b="b"/>
                <a:pathLst>
                  <a:path w="209932" h="209518" extrusionOk="0">
                    <a:moveTo>
                      <a:pt x="65541" y="0"/>
                    </a:moveTo>
                    <a:cubicBezTo>
                      <a:pt x="55423" y="0"/>
                      <a:pt x="45718" y="2728"/>
                      <a:pt x="36134" y="9203"/>
                    </a:cubicBezTo>
                    <a:cubicBezTo>
                      <a:pt x="12586" y="25110"/>
                      <a:pt x="1" y="54754"/>
                      <a:pt x="11842" y="105441"/>
                    </a:cubicBezTo>
                    <a:cubicBezTo>
                      <a:pt x="23683" y="156129"/>
                      <a:pt x="36089" y="200108"/>
                      <a:pt x="58757" y="207564"/>
                    </a:cubicBezTo>
                    <a:cubicBezTo>
                      <a:pt x="62781" y="208888"/>
                      <a:pt x="66999" y="209518"/>
                      <a:pt x="71406" y="209518"/>
                    </a:cubicBezTo>
                    <a:cubicBezTo>
                      <a:pt x="92252" y="209518"/>
                      <a:pt x="117322" y="195421"/>
                      <a:pt x="145959" y="173937"/>
                    </a:cubicBezTo>
                    <a:cubicBezTo>
                      <a:pt x="180649" y="147909"/>
                      <a:pt x="209932" y="125747"/>
                      <a:pt x="209622" y="97815"/>
                    </a:cubicBezTo>
                    <a:cubicBezTo>
                      <a:pt x="209324" y="71150"/>
                      <a:pt x="183909" y="51283"/>
                      <a:pt x="141267" y="28684"/>
                    </a:cubicBezTo>
                    <a:cubicBezTo>
                      <a:pt x="111969" y="13156"/>
                      <a:pt x="87759" y="0"/>
                      <a:pt x="65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714911" y="1955625"/>
                <a:ext cx="665725" cy="914275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36571" extrusionOk="0">
                    <a:moveTo>
                      <a:pt x="1" y="1"/>
                    </a:moveTo>
                    <a:lnTo>
                      <a:pt x="1" y="36571"/>
                    </a:lnTo>
                    <a:lnTo>
                      <a:pt x="26628" y="36571"/>
                    </a:lnTo>
                    <a:lnTo>
                      <a:pt x="26628" y="27814"/>
                    </a:lnTo>
                    <a:lnTo>
                      <a:pt x="10044" y="27814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3754036" y="1950475"/>
                <a:ext cx="928425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6" extrusionOk="0">
                    <a:moveTo>
                      <a:pt x="18542" y="8910"/>
                    </a:moveTo>
                    <a:cubicBezTo>
                      <a:pt x="19949" y="8910"/>
                      <a:pt x="21177" y="9176"/>
                      <a:pt x="22224" y="9709"/>
                    </a:cubicBezTo>
                    <a:cubicBezTo>
                      <a:pt x="23271" y="10241"/>
                      <a:pt x="24148" y="10945"/>
                      <a:pt x="24851" y="11820"/>
                    </a:cubicBezTo>
                    <a:cubicBezTo>
                      <a:pt x="25556" y="12695"/>
                      <a:pt x="26080" y="13708"/>
                      <a:pt x="26423" y="14860"/>
                    </a:cubicBezTo>
                    <a:cubicBezTo>
                      <a:pt x="26766" y="16011"/>
                      <a:pt x="26937" y="17204"/>
                      <a:pt x="26937" y="18439"/>
                    </a:cubicBezTo>
                    <a:cubicBezTo>
                      <a:pt x="26937" y="19642"/>
                      <a:pt x="26773" y="20837"/>
                      <a:pt x="26448" y="21993"/>
                    </a:cubicBezTo>
                    <a:cubicBezTo>
                      <a:pt x="26122" y="23161"/>
                      <a:pt x="25624" y="24200"/>
                      <a:pt x="24955" y="25110"/>
                    </a:cubicBezTo>
                    <a:cubicBezTo>
                      <a:pt x="24285" y="26019"/>
                      <a:pt x="23417" y="26757"/>
                      <a:pt x="22353" y="27324"/>
                    </a:cubicBezTo>
                    <a:cubicBezTo>
                      <a:pt x="21289" y="27891"/>
                      <a:pt x="20036" y="28174"/>
                      <a:pt x="18594" y="28174"/>
                    </a:cubicBezTo>
                    <a:cubicBezTo>
                      <a:pt x="17151" y="28174"/>
                      <a:pt x="15907" y="27899"/>
                      <a:pt x="14860" y="27350"/>
                    </a:cubicBezTo>
                    <a:cubicBezTo>
                      <a:pt x="13813" y="26801"/>
                      <a:pt x="12946" y="26080"/>
                      <a:pt x="12258" y="25187"/>
                    </a:cubicBezTo>
                    <a:cubicBezTo>
                      <a:pt x="11571" y="24296"/>
                      <a:pt x="11056" y="23274"/>
                      <a:pt x="10713" y="22123"/>
                    </a:cubicBezTo>
                    <a:cubicBezTo>
                      <a:pt x="10370" y="20972"/>
                      <a:pt x="10199" y="19779"/>
                      <a:pt x="10199" y="18543"/>
                    </a:cubicBezTo>
                    <a:cubicBezTo>
                      <a:pt x="10197" y="17349"/>
                      <a:pt x="10362" y="16161"/>
                      <a:pt x="10687" y="15014"/>
                    </a:cubicBezTo>
                    <a:cubicBezTo>
                      <a:pt x="11013" y="13863"/>
                      <a:pt x="11519" y="12834"/>
                      <a:pt x="12207" y="11924"/>
                    </a:cubicBezTo>
                    <a:cubicBezTo>
                      <a:pt x="12894" y="11014"/>
                      <a:pt x="13761" y="10284"/>
                      <a:pt x="14808" y="9735"/>
                    </a:cubicBezTo>
                    <a:cubicBezTo>
                      <a:pt x="15855" y="9186"/>
                      <a:pt x="17099" y="8910"/>
                      <a:pt x="18542" y="8910"/>
                    </a:cubicBezTo>
                    <a:close/>
                    <a:moveTo>
                      <a:pt x="18697" y="1"/>
                    </a:moveTo>
                    <a:cubicBezTo>
                      <a:pt x="15984" y="1"/>
                      <a:pt x="13487" y="508"/>
                      <a:pt x="11203" y="1521"/>
                    </a:cubicBezTo>
                    <a:cubicBezTo>
                      <a:pt x="8920" y="2535"/>
                      <a:pt x="6946" y="3891"/>
                      <a:pt x="5279" y="5590"/>
                    </a:cubicBezTo>
                    <a:cubicBezTo>
                      <a:pt x="3615" y="7289"/>
                      <a:pt x="2319" y="9256"/>
                      <a:pt x="1391" y="11487"/>
                    </a:cubicBezTo>
                    <a:cubicBezTo>
                      <a:pt x="464" y="13720"/>
                      <a:pt x="0" y="16037"/>
                      <a:pt x="0" y="18440"/>
                    </a:cubicBezTo>
                    <a:cubicBezTo>
                      <a:pt x="1" y="20809"/>
                      <a:pt x="447" y="23110"/>
                      <a:pt x="1339" y="25343"/>
                    </a:cubicBezTo>
                    <a:cubicBezTo>
                      <a:pt x="2232" y="27574"/>
                      <a:pt x="3485" y="29558"/>
                      <a:pt x="5099" y="31291"/>
                    </a:cubicBezTo>
                    <a:cubicBezTo>
                      <a:pt x="6713" y="33025"/>
                      <a:pt x="8654" y="34424"/>
                      <a:pt x="10920" y="35489"/>
                    </a:cubicBezTo>
                    <a:cubicBezTo>
                      <a:pt x="13187" y="36553"/>
                      <a:pt x="15710" y="37086"/>
                      <a:pt x="18492" y="37086"/>
                    </a:cubicBezTo>
                    <a:cubicBezTo>
                      <a:pt x="21204" y="37085"/>
                      <a:pt x="23702" y="36570"/>
                      <a:pt x="25986" y="35541"/>
                    </a:cubicBezTo>
                    <a:cubicBezTo>
                      <a:pt x="28270" y="34510"/>
                      <a:pt x="30235" y="33145"/>
                      <a:pt x="31882" y="31446"/>
                    </a:cubicBezTo>
                    <a:cubicBezTo>
                      <a:pt x="33532" y="29745"/>
                      <a:pt x="34819" y="27788"/>
                      <a:pt x="35746" y="25574"/>
                    </a:cubicBezTo>
                    <a:cubicBezTo>
                      <a:pt x="36672" y="23359"/>
                      <a:pt x="37136" y="21050"/>
                      <a:pt x="37136" y="18646"/>
                    </a:cubicBezTo>
                    <a:cubicBezTo>
                      <a:pt x="37135" y="16312"/>
                      <a:pt x="36698" y="14029"/>
                      <a:pt x="35823" y="11796"/>
                    </a:cubicBezTo>
                    <a:cubicBezTo>
                      <a:pt x="34948" y="9564"/>
                      <a:pt x="33702" y="7572"/>
                      <a:pt x="32089" y="5821"/>
                    </a:cubicBezTo>
                    <a:cubicBezTo>
                      <a:pt x="30476" y="4070"/>
                      <a:pt x="28536" y="2662"/>
                      <a:pt x="26269" y="1597"/>
                    </a:cubicBezTo>
                    <a:cubicBezTo>
                      <a:pt x="24003" y="533"/>
                      <a:pt x="21478" y="1"/>
                      <a:pt x="18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561011" y="3482125"/>
                <a:ext cx="876900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7085" extrusionOk="0">
                    <a:moveTo>
                      <a:pt x="18749" y="0"/>
                    </a:moveTo>
                    <a:cubicBezTo>
                      <a:pt x="16104" y="0"/>
                      <a:pt x="13641" y="472"/>
                      <a:pt x="11357" y="1416"/>
                    </a:cubicBezTo>
                    <a:cubicBezTo>
                      <a:pt x="9074" y="2362"/>
                      <a:pt x="7090" y="3649"/>
                      <a:pt x="5409" y="5279"/>
                    </a:cubicBezTo>
                    <a:cubicBezTo>
                      <a:pt x="3726" y="6911"/>
                      <a:pt x="2404" y="8834"/>
                      <a:pt x="1442" y="11048"/>
                    </a:cubicBezTo>
                    <a:cubicBezTo>
                      <a:pt x="481" y="13263"/>
                      <a:pt x="0" y="15658"/>
                      <a:pt x="0" y="18234"/>
                    </a:cubicBezTo>
                    <a:cubicBezTo>
                      <a:pt x="0" y="21220"/>
                      <a:pt x="480" y="23882"/>
                      <a:pt x="1442" y="26217"/>
                    </a:cubicBezTo>
                    <a:cubicBezTo>
                      <a:pt x="2404" y="28553"/>
                      <a:pt x="3691" y="30527"/>
                      <a:pt x="5306" y="32140"/>
                    </a:cubicBezTo>
                    <a:cubicBezTo>
                      <a:pt x="6918" y="33755"/>
                      <a:pt x="8807" y="34982"/>
                      <a:pt x="10971" y="35823"/>
                    </a:cubicBezTo>
                    <a:cubicBezTo>
                      <a:pt x="13136" y="36664"/>
                      <a:pt x="15401" y="37084"/>
                      <a:pt x="17769" y="37084"/>
                    </a:cubicBezTo>
                    <a:cubicBezTo>
                      <a:pt x="17771" y="37084"/>
                      <a:pt x="17773" y="37084"/>
                      <a:pt x="17775" y="37084"/>
                    </a:cubicBezTo>
                    <a:cubicBezTo>
                      <a:pt x="21171" y="37084"/>
                      <a:pt x="24174" y="35985"/>
                      <a:pt x="26784" y="33789"/>
                    </a:cubicBezTo>
                    <a:lnTo>
                      <a:pt x="26784" y="33789"/>
                    </a:lnTo>
                    <a:lnTo>
                      <a:pt x="26783" y="36827"/>
                    </a:lnTo>
                    <a:lnTo>
                      <a:pt x="35076" y="36827"/>
                    </a:lnTo>
                    <a:lnTo>
                      <a:pt x="35076" y="17357"/>
                    </a:lnTo>
                    <a:lnTo>
                      <a:pt x="20036" y="17357"/>
                    </a:lnTo>
                    <a:lnTo>
                      <a:pt x="20036" y="24569"/>
                    </a:lnTo>
                    <a:lnTo>
                      <a:pt x="26372" y="24569"/>
                    </a:lnTo>
                    <a:cubicBezTo>
                      <a:pt x="24140" y="26972"/>
                      <a:pt x="21564" y="28173"/>
                      <a:pt x="18646" y="28173"/>
                    </a:cubicBezTo>
                    <a:cubicBezTo>
                      <a:pt x="17376" y="28173"/>
                      <a:pt x="16225" y="27941"/>
                      <a:pt x="15195" y="27478"/>
                    </a:cubicBezTo>
                    <a:cubicBezTo>
                      <a:pt x="14165" y="27015"/>
                      <a:pt x="13281" y="26363"/>
                      <a:pt x="12543" y="25522"/>
                    </a:cubicBezTo>
                    <a:cubicBezTo>
                      <a:pt x="11805" y="24680"/>
                      <a:pt x="11229" y="23676"/>
                      <a:pt x="10817" y="22508"/>
                    </a:cubicBezTo>
                    <a:cubicBezTo>
                      <a:pt x="10405" y="21341"/>
                      <a:pt x="10199" y="20036"/>
                      <a:pt x="10199" y="18594"/>
                    </a:cubicBezTo>
                    <a:cubicBezTo>
                      <a:pt x="10199" y="17185"/>
                      <a:pt x="10405" y="15889"/>
                      <a:pt x="10817" y="14705"/>
                    </a:cubicBezTo>
                    <a:cubicBezTo>
                      <a:pt x="11229" y="13520"/>
                      <a:pt x="11797" y="12497"/>
                      <a:pt x="12517" y="11640"/>
                    </a:cubicBezTo>
                    <a:cubicBezTo>
                      <a:pt x="13237" y="10782"/>
                      <a:pt x="14095" y="10113"/>
                      <a:pt x="15092" y="9632"/>
                    </a:cubicBezTo>
                    <a:cubicBezTo>
                      <a:pt x="16087" y="9151"/>
                      <a:pt x="17185" y="8911"/>
                      <a:pt x="18388" y="8911"/>
                    </a:cubicBezTo>
                    <a:cubicBezTo>
                      <a:pt x="20002" y="8911"/>
                      <a:pt x="21530" y="9349"/>
                      <a:pt x="22973" y="10224"/>
                    </a:cubicBezTo>
                    <a:cubicBezTo>
                      <a:pt x="24415" y="11099"/>
                      <a:pt x="25496" y="12259"/>
                      <a:pt x="26217" y="13701"/>
                    </a:cubicBezTo>
                    <a:lnTo>
                      <a:pt x="33687" y="7984"/>
                    </a:lnTo>
                    <a:cubicBezTo>
                      <a:pt x="33033" y="6748"/>
                      <a:pt x="32192" y="5640"/>
                      <a:pt x="31162" y="4662"/>
                    </a:cubicBezTo>
                    <a:cubicBezTo>
                      <a:pt x="30132" y="3683"/>
                      <a:pt x="28974" y="2842"/>
                      <a:pt x="27687" y="2138"/>
                    </a:cubicBezTo>
                    <a:cubicBezTo>
                      <a:pt x="26398" y="1433"/>
                      <a:pt x="24998" y="901"/>
                      <a:pt x="23487" y="540"/>
                    </a:cubicBezTo>
                    <a:cubicBezTo>
                      <a:pt x="21975" y="180"/>
                      <a:pt x="20396" y="0"/>
                      <a:pt x="18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6" name="Google Shape;676;p23"/>
              <p:cNvSpPr/>
              <p:nvPr/>
            </p:nvSpPr>
            <p:spPr>
              <a:xfrm>
                <a:off x="3858961" y="3483425"/>
                <a:ext cx="928425" cy="927125"/>
              </a:xfrm>
              <a:custGeom>
                <a:avLst/>
                <a:gdLst/>
                <a:ahLst/>
                <a:cxnLst/>
                <a:rect l="l" t="t" r="r" b="b"/>
                <a:pathLst>
                  <a:path w="37137" h="37085" extrusionOk="0">
                    <a:moveTo>
                      <a:pt x="18542" y="8909"/>
                    </a:moveTo>
                    <a:cubicBezTo>
                      <a:pt x="19949" y="8909"/>
                      <a:pt x="21178" y="9175"/>
                      <a:pt x="22225" y="9708"/>
                    </a:cubicBezTo>
                    <a:cubicBezTo>
                      <a:pt x="23272" y="10240"/>
                      <a:pt x="24148" y="10943"/>
                      <a:pt x="24851" y="11819"/>
                    </a:cubicBezTo>
                    <a:cubicBezTo>
                      <a:pt x="25557" y="12694"/>
                      <a:pt x="26081" y="13708"/>
                      <a:pt x="26424" y="14858"/>
                    </a:cubicBezTo>
                    <a:cubicBezTo>
                      <a:pt x="26767" y="16009"/>
                      <a:pt x="26938" y="17202"/>
                      <a:pt x="26938" y="18439"/>
                    </a:cubicBezTo>
                    <a:cubicBezTo>
                      <a:pt x="26938" y="19640"/>
                      <a:pt x="26774" y="20835"/>
                      <a:pt x="26449" y="21992"/>
                    </a:cubicBezTo>
                    <a:cubicBezTo>
                      <a:pt x="26123" y="23161"/>
                      <a:pt x="25625" y="24199"/>
                      <a:pt x="24956" y="25109"/>
                    </a:cubicBezTo>
                    <a:cubicBezTo>
                      <a:pt x="24285" y="26018"/>
                      <a:pt x="23418" y="26756"/>
                      <a:pt x="22354" y="27323"/>
                    </a:cubicBezTo>
                    <a:cubicBezTo>
                      <a:pt x="21290" y="27889"/>
                      <a:pt x="20037" y="28174"/>
                      <a:pt x="18594" y="28174"/>
                    </a:cubicBezTo>
                    <a:cubicBezTo>
                      <a:pt x="17152" y="28172"/>
                      <a:pt x="15908" y="27897"/>
                      <a:pt x="14861" y="27349"/>
                    </a:cubicBezTo>
                    <a:cubicBezTo>
                      <a:pt x="13814" y="26800"/>
                      <a:pt x="12946" y="26079"/>
                      <a:pt x="12259" y="25186"/>
                    </a:cubicBezTo>
                    <a:cubicBezTo>
                      <a:pt x="11571" y="24294"/>
                      <a:pt x="11056" y="23273"/>
                      <a:pt x="10714" y="22123"/>
                    </a:cubicBezTo>
                    <a:cubicBezTo>
                      <a:pt x="10371" y="20971"/>
                      <a:pt x="10199" y="19778"/>
                      <a:pt x="10199" y="18542"/>
                    </a:cubicBezTo>
                    <a:lnTo>
                      <a:pt x="10200" y="18542"/>
                    </a:lnTo>
                    <a:cubicBezTo>
                      <a:pt x="10198" y="17348"/>
                      <a:pt x="10362" y="16161"/>
                      <a:pt x="10688" y="15013"/>
                    </a:cubicBezTo>
                    <a:cubicBezTo>
                      <a:pt x="11014" y="13863"/>
                      <a:pt x="11520" y="12833"/>
                      <a:pt x="12208" y="11922"/>
                    </a:cubicBezTo>
                    <a:cubicBezTo>
                      <a:pt x="12894" y="11012"/>
                      <a:pt x="13761" y="10283"/>
                      <a:pt x="14809" y="9734"/>
                    </a:cubicBezTo>
                    <a:cubicBezTo>
                      <a:pt x="15856" y="9184"/>
                      <a:pt x="17100" y="8909"/>
                      <a:pt x="18542" y="8909"/>
                    </a:cubicBezTo>
                    <a:close/>
                    <a:moveTo>
                      <a:pt x="18688" y="0"/>
                    </a:moveTo>
                    <a:cubicBezTo>
                      <a:pt x="15979" y="0"/>
                      <a:pt x="13485" y="506"/>
                      <a:pt x="11204" y="1520"/>
                    </a:cubicBezTo>
                    <a:cubicBezTo>
                      <a:pt x="8921" y="2533"/>
                      <a:pt x="6946" y="3889"/>
                      <a:pt x="5280" y="5588"/>
                    </a:cubicBezTo>
                    <a:cubicBezTo>
                      <a:pt x="3616" y="7288"/>
                      <a:pt x="2319" y="9254"/>
                      <a:pt x="1392" y="11485"/>
                    </a:cubicBezTo>
                    <a:cubicBezTo>
                      <a:pt x="464" y="13718"/>
                      <a:pt x="1" y="16035"/>
                      <a:pt x="1" y="18439"/>
                    </a:cubicBezTo>
                    <a:cubicBezTo>
                      <a:pt x="1" y="20807"/>
                      <a:pt x="447" y="23107"/>
                      <a:pt x="1340" y="25341"/>
                    </a:cubicBezTo>
                    <a:cubicBezTo>
                      <a:pt x="2232" y="27574"/>
                      <a:pt x="3486" y="29557"/>
                      <a:pt x="5100" y="31290"/>
                    </a:cubicBezTo>
                    <a:cubicBezTo>
                      <a:pt x="6714" y="33025"/>
                      <a:pt x="8655" y="34424"/>
                      <a:pt x="10921" y="35488"/>
                    </a:cubicBezTo>
                    <a:cubicBezTo>
                      <a:pt x="13186" y="36552"/>
                      <a:pt x="15710" y="37084"/>
                      <a:pt x="18491" y="37084"/>
                    </a:cubicBezTo>
                    <a:cubicBezTo>
                      <a:pt x="21204" y="37084"/>
                      <a:pt x="23702" y="36569"/>
                      <a:pt x="25987" y="35539"/>
                    </a:cubicBezTo>
                    <a:cubicBezTo>
                      <a:pt x="28270" y="34509"/>
                      <a:pt x="30236" y="33145"/>
                      <a:pt x="31883" y="31444"/>
                    </a:cubicBezTo>
                    <a:cubicBezTo>
                      <a:pt x="33532" y="29745"/>
                      <a:pt x="34819" y="27787"/>
                      <a:pt x="35747" y="25572"/>
                    </a:cubicBezTo>
                    <a:cubicBezTo>
                      <a:pt x="36673" y="23358"/>
                      <a:pt x="37137" y="21048"/>
                      <a:pt x="37137" y="18645"/>
                    </a:cubicBezTo>
                    <a:cubicBezTo>
                      <a:pt x="37136" y="16310"/>
                      <a:pt x="36699" y="14027"/>
                      <a:pt x="35824" y="11796"/>
                    </a:cubicBezTo>
                    <a:cubicBezTo>
                      <a:pt x="34949" y="9563"/>
                      <a:pt x="33703" y="7571"/>
                      <a:pt x="32090" y="5820"/>
                    </a:cubicBezTo>
                    <a:cubicBezTo>
                      <a:pt x="30476" y="4069"/>
                      <a:pt x="28536" y="2661"/>
                      <a:pt x="26269" y="1597"/>
                    </a:cubicBezTo>
                    <a:cubicBezTo>
                      <a:pt x="24002" y="532"/>
                      <a:pt x="21478" y="0"/>
                      <a:pt x="18697" y="0"/>
                    </a:cubicBezTo>
                    <a:cubicBezTo>
                      <a:pt x="18694" y="0"/>
                      <a:pt x="18691" y="0"/>
                      <a:pt x="18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7" name="Google Shape;677;p23"/>
              <p:cNvSpPr/>
              <p:nvPr/>
            </p:nvSpPr>
            <p:spPr>
              <a:xfrm>
                <a:off x="2688125" y="1159000"/>
                <a:ext cx="229325" cy="239450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9578" extrusionOk="0">
                    <a:moveTo>
                      <a:pt x="0" y="1"/>
                    </a:moveTo>
                    <a:lnTo>
                      <a:pt x="3249" y="6381"/>
                    </a:lnTo>
                    <a:lnTo>
                      <a:pt x="3249" y="9577"/>
                    </a:lnTo>
                    <a:lnTo>
                      <a:pt x="5867" y="9577"/>
                    </a:lnTo>
                    <a:lnTo>
                      <a:pt x="5867" y="6407"/>
                    </a:lnTo>
                    <a:lnTo>
                      <a:pt x="9172" y="1"/>
                    </a:lnTo>
                    <a:lnTo>
                      <a:pt x="6312" y="1"/>
                    </a:lnTo>
                    <a:lnTo>
                      <a:pt x="4558" y="4141"/>
                    </a:lnTo>
                    <a:lnTo>
                      <a:pt x="28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3200025" y="1157650"/>
                <a:ext cx="243200" cy="242825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9713" extrusionOk="0">
                    <a:moveTo>
                      <a:pt x="4857" y="2334"/>
                    </a:moveTo>
                    <a:cubicBezTo>
                      <a:pt x="5226" y="2335"/>
                      <a:pt x="5547" y="2404"/>
                      <a:pt x="5823" y="2543"/>
                    </a:cubicBezTo>
                    <a:cubicBezTo>
                      <a:pt x="6089" y="2677"/>
                      <a:pt x="6323" y="2865"/>
                      <a:pt x="6510" y="3096"/>
                    </a:cubicBezTo>
                    <a:cubicBezTo>
                      <a:pt x="6698" y="3332"/>
                      <a:pt x="6837" y="3602"/>
                      <a:pt x="6922" y="3892"/>
                    </a:cubicBezTo>
                    <a:cubicBezTo>
                      <a:pt x="7011" y="4196"/>
                      <a:pt x="7057" y="4512"/>
                      <a:pt x="7057" y="4830"/>
                    </a:cubicBezTo>
                    <a:cubicBezTo>
                      <a:pt x="7057" y="5145"/>
                      <a:pt x="7012" y="5457"/>
                      <a:pt x="6927" y="5761"/>
                    </a:cubicBezTo>
                    <a:cubicBezTo>
                      <a:pt x="6843" y="6068"/>
                      <a:pt x="6712" y="6338"/>
                      <a:pt x="6537" y="6577"/>
                    </a:cubicBezTo>
                    <a:cubicBezTo>
                      <a:pt x="6361" y="6815"/>
                      <a:pt x="6135" y="7008"/>
                      <a:pt x="5855" y="7157"/>
                    </a:cubicBezTo>
                    <a:cubicBezTo>
                      <a:pt x="5576" y="7305"/>
                      <a:pt x="5250" y="7380"/>
                      <a:pt x="4872" y="7380"/>
                    </a:cubicBezTo>
                    <a:cubicBezTo>
                      <a:pt x="4492" y="7380"/>
                      <a:pt x="4167" y="7307"/>
                      <a:pt x="3892" y="7163"/>
                    </a:cubicBezTo>
                    <a:cubicBezTo>
                      <a:pt x="3617" y="7020"/>
                      <a:pt x="3391" y="6831"/>
                      <a:pt x="3212" y="6596"/>
                    </a:cubicBezTo>
                    <a:cubicBezTo>
                      <a:pt x="3027" y="6356"/>
                      <a:pt x="2890" y="6084"/>
                      <a:pt x="2807" y="5794"/>
                    </a:cubicBezTo>
                    <a:cubicBezTo>
                      <a:pt x="2716" y="5490"/>
                      <a:pt x="2671" y="5174"/>
                      <a:pt x="2672" y="4856"/>
                    </a:cubicBezTo>
                    <a:cubicBezTo>
                      <a:pt x="2672" y="4544"/>
                      <a:pt x="2715" y="4234"/>
                      <a:pt x="2800" y="3932"/>
                    </a:cubicBezTo>
                    <a:cubicBezTo>
                      <a:pt x="2881" y="3640"/>
                      <a:pt x="3016" y="3366"/>
                      <a:pt x="3197" y="3123"/>
                    </a:cubicBezTo>
                    <a:cubicBezTo>
                      <a:pt x="3380" y="2884"/>
                      <a:pt x="3612" y="2687"/>
                      <a:pt x="3879" y="2550"/>
                    </a:cubicBezTo>
                    <a:cubicBezTo>
                      <a:pt x="4154" y="2406"/>
                      <a:pt x="4479" y="2334"/>
                      <a:pt x="4857" y="2334"/>
                    </a:cubicBezTo>
                    <a:close/>
                    <a:moveTo>
                      <a:pt x="4897" y="1"/>
                    </a:moveTo>
                    <a:cubicBezTo>
                      <a:pt x="4186" y="1"/>
                      <a:pt x="3531" y="133"/>
                      <a:pt x="2935" y="398"/>
                    </a:cubicBezTo>
                    <a:cubicBezTo>
                      <a:pt x="2337" y="664"/>
                      <a:pt x="1819" y="1020"/>
                      <a:pt x="1384" y="1464"/>
                    </a:cubicBezTo>
                    <a:cubicBezTo>
                      <a:pt x="948" y="1909"/>
                      <a:pt x="601" y="2433"/>
                      <a:pt x="365" y="3009"/>
                    </a:cubicBezTo>
                    <a:cubicBezTo>
                      <a:pt x="124" y="3586"/>
                      <a:pt x="0" y="4205"/>
                      <a:pt x="1" y="4830"/>
                    </a:cubicBezTo>
                    <a:cubicBezTo>
                      <a:pt x="0" y="5449"/>
                      <a:pt x="119" y="6063"/>
                      <a:pt x="352" y="6637"/>
                    </a:cubicBezTo>
                    <a:cubicBezTo>
                      <a:pt x="580" y="7213"/>
                      <a:pt x="914" y="7742"/>
                      <a:pt x="1336" y="8196"/>
                    </a:cubicBezTo>
                    <a:cubicBezTo>
                      <a:pt x="1758" y="8650"/>
                      <a:pt x="2267" y="9017"/>
                      <a:pt x="2860" y="9295"/>
                    </a:cubicBezTo>
                    <a:cubicBezTo>
                      <a:pt x="3454" y="9574"/>
                      <a:pt x="4115" y="9713"/>
                      <a:pt x="4844" y="9713"/>
                    </a:cubicBezTo>
                    <a:cubicBezTo>
                      <a:pt x="5553" y="9713"/>
                      <a:pt x="6207" y="9577"/>
                      <a:pt x="6805" y="9308"/>
                    </a:cubicBezTo>
                    <a:cubicBezTo>
                      <a:pt x="7404" y="9038"/>
                      <a:pt x="7919" y="8682"/>
                      <a:pt x="8351" y="8235"/>
                    </a:cubicBezTo>
                    <a:cubicBezTo>
                      <a:pt x="8782" y="7792"/>
                      <a:pt x="9125" y="7270"/>
                      <a:pt x="9361" y="6698"/>
                    </a:cubicBezTo>
                    <a:cubicBezTo>
                      <a:pt x="9603" y="6124"/>
                      <a:pt x="9727" y="5507"/>
                      <a:pt x="9726" y="4883"/>
                    </a:cubicBezTo>
                    <a:cubicBezTo>
                      <a:pt x="9725" y="4270"/>
                      <a:pt x="9608" y="3661"/>
                      <a:pt x="9382" y="3089"/>
                    </a:cubicBezTo>
                    <a:cubicBezTo>
                      <a:pt x="9157" y="2512"/>
                      <a:pt x="8826" y="1981"/>
                      <a:pt x="8405" y="1524"/>
                    </a:cubicBezTo>
                    <a:cubicBezTo>
                      <a:pt x="7981" y="1066"/>
                      <a:pt x="7473" y="697"/>
                      <a:pt x="6880" y="418"/>
                    </a:cubicBezTo>
                    <a:cubicBezTo>
                      <a:pt x="6288" y="140"/>
                      <a:pt x="5627" y="1"/>
                      <a:pt x="48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3761200" y="1159000"/>
                <a:ext cx="2162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8648" h="9660" extrusionOk="0">
                    <a:moveTo>
                      <a:pt x="0" y="1"/>
                    </a:moveTo>
                    <a:lnTo>
                      <a:pt x="0" y="4926"/>
                    </a:lnTo>
                    <a:cubicBezTo>
                      <a:pt x="0" y="5564"/>
                      <a:pt x="82" y="6169"/>
                      <a:pt x="244" y="6739"/>
                    </a:cubicBezTo>
                    <a:cubicBezTo>
                      <a:pt x="406" y="7310"/>
                      <a:pt x="663" y="7811"/>
                      <a:pt x="1012" y="8243"/>
                    </a:cubicBezTo>
                    <a:cubicBezTo>
                      <a:pt x="1363" y="8675"/>
                      <a:pt x="1810" y="9019"/>
                      <a:pt x="2355" y="9275"/>
                    </a:cubicBezTo>
                    <a:cubicBezTo>
                      <a:pt x="2900" y="9532"/>
                      <a:pt x="3554" y="9660"/>
                      <a:pt x="4318" y="9660"/>
                    </a:cubicBezTo>
                    <a:cubicBezTo>
                      <a:pt x="5055" y="9660"/>
                      <a:pt x="5696" y="9539"/>
                      <a:pt x="6239" y="9295"/>
                    </a:cubicBezTo>
                    <a:cubicBezTo>
                      <a:pt x="6784" y="9052"/>
                      <a:pt x="7235" y="8720"/>
                      <a:pt x="7595" y="8297"/>
                    </a:cubicBezTo>
                    <a:cubicBezTo>
                      <a:pt x="7955" y="7875"/>
                      <a:pt x="8220" y="7373"/>
                      <a:pt x="8391" y="6794"/>
                    </a:cubicBezTo>
                    <a:cubicBezTo>
                      <a:pt x="8562" y="6213"/>
                      <a:pt x="8647" y="5590"/>
                      <a:pt x="8647" y="4926"/>
                    </a:cubicBezTo>
                    <a:lnTo>
                      <a:pt x="8647" y="1"/>
                    </a:lnTo>
                    <a:lnTo>
                      <a:pt x="6017" y="1"/>
                    </a:lnTo>
                    <a:lnTo>
                      <a:pt x="6017" y="4924"/>
                    </a:lnTo>
                    <a:cubicBezTo>
                      <a:pt x="6018" y="5228"/>
                      <a:pt x="5987" y="5531"/>
                      <a:pt x="5923" y="5828"/>
                    </a:cubicBezTo>
                    <a:cubicBezTo>
                      <a:pt x="5860" y="6115"/>
                      <a:pt x="5760" y="6370"/>
                      <a:pt x="5626" y="6590"/>
                    </a:cubicBezTo>
                    <a:cubicBezTo>
                      <a:pt x="5494" y="6807"/>
                      <a:pt x="5314" y="6989"/>
                      <a:pt x="5099" y="7123"/>
                    </a:cubicBezTo>
                    <a:cubicBezTo>
                      <a:pt x="4883" y="7258"/>
                      <a:pt x="4623" y="7326"/>
                      <a:pt x="4317" y="7326"/>
                    </a:cubicBezTo>
                    <a:cubicBezTo>
                      <a:pt x="4010" y="7326"/>
                      <a:pt x="3752" y="7260"/>
                      <a:pt x="3543" y="7130"/>
                    </a:cubicBezTo>
                    <a:cubicBezTo>
                      <a:pt x="3330" y="6998"/>
                      <a:pt x="3152" y="6818"/>
                      <a:pt x="3023" y="6604"/>
                    </a:cubicBezTo>
                    <a:cubicBezTo>
                      <a:pt x="2888" y="6384"/>
                      <a:pt x="2787" y="6128"/>
                      <a:pt x="2726" y="5836"/>
                    </a:cubicBezTo>
                    <a:cubicBezTo>
                      <a:pt x="2662" y="5536"/>
                      <a:pt x="2630" y="5231"/>
                      <a:pt x="2630" y="4926"/>
                    </a:cubicBezTo>
                    <a:lnTo>
                      <a:pt x="26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4308525" y="1159000"/>
                <a:ext cx="206775" cy="239475"/>
              </a:xfrm>
              <a:custGeom>
                <a:avLst/>
                <a:gdLst/>
                <a:ahLst/>
                <a:cxnLst/>
                <a:rect l="l" t="t" r="r" b="b"/>
                <a:pathLst>
                  <a:path w="8271" h="9579" extrusionOk="0">
                    <a:moveTo>
                      <a:pt x="4223" y="2295"/>
                    </a:moveTo>
                    <a:cubicBezTo>
                      <a:pt x="4384" y="2295"/>
                      <a:pt x="4546" y="2382"/>
                      <a:pt x="4708" y="2557"/>
                    </a:cubicBezTo>
                    <a:cubicBezTo>
                      <a:pt x="4871" y="2733"/>
                      <a:pt x="4953" y="2987"/>
                      <a:pt x="4953" y="3319"/>
                    </a:cubicBezTo>
                    <a:cubicBezTo>
                      <a:pt x="4951" y="3643"/>
                      <a:pt x="4881" y="3894"/>
                      <a:pt x="4742" y="4074"/>
                    </a:cubicBezTo>
                    <a:cubicBezTo>
                      <a:pt x="4603" y="4254"/>
                      <a:pt x="4452" y="4345"/>
                      <a:pt x="4290" y="4345"/>
                    </a:cubicBezTo>
                    <a:lnTo>
                      <a:pt x="2631" y="4345"/>
                    </a:lnTo>
                    <a:lnTo>
                      <a:pt x="2631" y="2295"/>
                    </a:lnTo>
                    <a:close/>
                    <a:moveTo>
                      <a:pt x="1" y="1"/>
                    </a:moveTo>
                    <a:lnTo>
                      <a:pt x="1" y="9578"/>
                    </a:lnTo>
                    <a:lnTo>
                      <a:pt x="2631" y="9578"/>
                    </a:lnTo>
                    <a:lnTo>
                      <a:pt x="2631" y="6637"/>
                    </a:lnTo>
                    <a:lnTo>
                      <a:pt x="3617" y="6637"/>
                    </a:lnTo>
                    <a:lnTo>
                      <a:pt x="5302" y="9578"/>
                    </a:lnTo>
                    <a:lnTo>
                      <a:pt x="8271" y="9578"/>
                    </a:lnTo>
                    <a:lnTo>
                      <a:pt x="6246" y="6058"/>
                    </a:lnTo>
                    <a:cubicBezTo>
                      <a:pt x="6679" y="5751"/>
                      <a:pt x="7016" y="5358"/>
                      <a:pt x="7259" y="4877"/>
                    </a:cubicBezTo>
                    <a:cubicBezTo>
                      <a:pt x="7501" y="4396"/>
                      <a:pt x="7622" y="3877"/>
                      <a:pt x="7622" y="3319"/>
                    </a:cubicBezTo>
                    <a:cubicBezTo>
                      <a:pt x="7622" y="2914"/>
                      <a:pt x="7542" y="2512"/>
                      <a:pt x="7380" y="2111"/>
                    </a:cubicBezTo>
                    <a:cubicBezTo>
                      <a:pt x="7222" y="1719"/>
                      <a:pt x="6996" y="1358"/>
                      <a:pt x="6712" y="1046"/>
                    </a:cubicBezTo>
                    <a:cubicBezTo>
                      <a:pt x="6429" y="736"/>
                      <a:pt x="6089" y="483"/>
                      <a:pt x="5693" y="291"/>
                    </a:cubicBezTo>
                    <a:cubicBezTo>
                      <a:pt x="5297" y="97"/>
                      <a:pt x="4865" y="1"/>
                      <a:pt x="4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5268025" y="2778925"/>
                <a:ext cx="61375" cy="1937650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77506" extrusionOk="0">
                    <a:moveTo>
                      <a:pt x="1" y="0"/>
                    </a:moveTo>
                    <a:lnTo>
                      <a:pt x="1" y="77506"/>
                    </a:lnTo>
                    <a:lnTo>
                      <a:pt x="2454" y="77506"/>
                    </a:lnTo>
                    <a:lnTo>
                      <a:pt x="24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1982525" y="1430775"/>
                <a:ext cx="61350" cy="1573050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62922" extrusionOk="0">
                    <a:moveTo>
                      <a:pt x="0" y="0"/>
                    </a:moveTo>
                    <a:lnTo>
                      <a:pt x="0" y="62922"/>
                    </a:lnTo>
                    <a:lnTo>
                      <a:pt x="2453" y="62922"/>
                    </a:lnTo>
                    <a:lnTo>
                      <a:pt x="24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1882200" y="3263125"/>
                <a:ext cx="2365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1" extrusionOk="0">
                    <a:moveTo>
                      <a:pt x="4732" y="2452"/>
                    </a:moveTo>
                    <a:cubicBezTo>
                      <a:pt x="5987" y="2452"/>
                      <a:pt x="7010" y="3475"/>
                      <a:pt x="7010" y="4730"/>
                    </a:cubicBezTo>
                    <a:cubicBezTo>
                      <a:pt x="7010" y="5987"/>
                      <a:pt x="5989" y="7009"/>
                      <a:pt x="4732" y="7009"/>
                    </a:cubicBezTo>
                    <a:cubicBezTo>
                      <a:pt x="3475" y="7009"/>
                      <a:pt x="2453" y="5988"/>
                      <a:pt x="2453" y="4730"/>
                    </a:cubicBezTo>
                    <a:cubicBezTo>
                      <a:pt x="2453" y="3473"/>
                      <a:pt x="3475" y="2452"/>
                      <a:pt x="4732" y="2452"/>
                    </a:cubicBezTo>
                    <a:close/>
                    <a:moveTo>
                      <a:pt x="4732" y="0"/>
                    </a:moveTo>
                    <a:cubicBezTo>
                      <a:pt x="2124" y="0"/>
                      <a:pt x="1" y="2122"/>
                      <a:pt x="1" y="4730"/>
                    </a:cubicBezTo>
                    <a:cubicBezTo>
                      <a:pt x="1" y="7338"/>
                      <a:pt x="2124" y="9461"/>
                      <a:pt x="4732" y="9461"/>
                    </a:cubicBezTo>
                    <a:cubicBezTo>
                      <a:pt x="7341" y="9461"/>
                      <a:pt x="9463" y="7338"/>
                      <a:pt x="9463" y="4730"/>
                    </a:cubicBezTo>
                    <a:cubicBezTo>
                      <a:pt x="9463" y="2123"/>
                      <a:pt x="7339" y="0"/>
                      <a:pt x="47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5180450" y="2322125"/>
                <a:ext cx="236575" cy="236575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9463" extrusionOk="0">
                    <a:moveTo>
                      <a:pt x="4731" y="2452"/>
                    </a:moveTo>
                    <a:cubicBezTo>
                      <a:pt x="5987" y="2452"/>
                      <a:pt x="7009" y="3475"/>
                      <a:pt x="7009" y="4731"/>
                    </a:cubicBezTo>
                    <a:cubicBezTo>
                      <a:pt x="7009" y="5988"/>
                      <a:pt x="5988" y="7010"/>
                      <a:pt x="4731" y="7010"/>
                    </a:cubicBezTo>
                    <a:cubicBezTo>
                      <a:pt x="3474" y="7010"/>
                      <a:pt x="2452" y="5988"/>
                      <a:pt x="2452" y="4731"/>
                    </a:cubicBezTo>
                    <a:cubicBezTo>
                      <a:pt x="2452" y="3475"/>
                      <a:pt x="3474" y="2454"/>
                      <a:pt x="4731" y="2454"/>
                    </a:cubicBezTo>
                    <a:lnTo>
                      <a:pt x="4731" y="2452"/>
                    </a:lnTo>
                    <a:close/>
                    <a:moveTo>
                      <a:pt x="4731" y="0"/>
                    </a:moveTo>
                    <a:cubicBezTo>
                      <a:pt x="2123" y="0"/>
                      <a:pt x="0" y="2123"/>
                      <a:pt x="0" y="4731"/>
                    </a:cubicBezTo>
                    <a:cubicBezTo>
                      <a:pt x="0" y="7340"/>
                      <a:pt x="2123" y="9462"/>
                      <a:pt x="4731" y="9462"/>
                    </a:cubicBezTo>
                    <a:cubicBezTo>
                      <a:pt x="7340" y="9462"/>
                      <a:pt x="9462" y="7339"/>
                      <a:pt x="9462" y="4731"/>
                    </a:cubicBezTo>
                    <a:cubicBezTo>
                      <a:pt x="9462" y="2123"/>
                      <a:pt x="7338" y="0"/>
                      <a:pt x="47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685" name="Google Shape;685;p23"/>
            <p:cNvSpPr/>
            <p:nvPr/>
          </p:nvSpPr>
          <p:spPr>
            <a:xfrm>
              <a:off x="956925" y="1380150"/>
              <a:ext cx="3615092" cy="2964328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6" name="Google Shape;686;p23"/>
            <p:cNvSpPr/>
            <p:nvPr/>
          </p:nvSpPr>
          <p:spPr>
            <a:xfrm>
              <a:off x="956924" y="1381176"/>
              <a:ext cx="3615092" cy="183518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7" name="Google Shape;687;p23"/>
            <p:cNvSpPr/>
            <p:nvPr/>
          </p:nvSpPr>
          <p:spPr>
            <a:xfrm>
              <a:off x="1140305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8" name="Google Shape;688;p23"/>
            <p:cNvSpPr/>
            <p:nvPr/>
          </p:nvSpPr>
          <p:spPr>
            <a:xfrm>
              <a:off x="1271591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1009019" y="1422799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690" name="Google Shape;690;p23"/>
          <p:cNvSpPr/>
          <p:nvPr/>
        </p:nvSpPr>
        <p:spPr>
          <a:xfrm>
            <a:off x="2886620" y="6803442"/>
            <a:ext cx="11487" cy="22974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691" name="Google Shape;691;p23"/>
          <p:cNvSpPr txBox="1">
            <a:spLocks noGrp="1"/>
          </p:cNvSpPr>
          <p:nvPr>
            <p:ph type="ctrTitle"/>
          </p:nvPr>
        </p:nvSpPr>
        <p:spPr>
          <a:xfrm>
            <a:off x="1811094" y="4265008"/>
            <a:ext cx="3671893" cy="15030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7395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9pPr>
          </a:lstStyle>
          <a:p>
            <a:endParaRPr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1"/>
          </p:nvPr>
        </p:nvSpPr>
        <p:spPr>
          <a:xfrm>
            <a:off x="6502400" y="2825102"/>
            <a:ext cx="5300053" cy="21424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76"/>
            </a:lvl9pPr>
          </a:lstStyle>
          <a:p>
            <a:endParaRPr/>
          </a:p>
        </p:txBody>
      </p:sp>
      <p:sp>
        <p:nvSpPr>
          <p:cNvPr id="693" name="Google Shape;693;p23"/>
          <p:cNvSpPr txBox="1"/>
          <p:nvPr/>
        </p:nvSpPr>
        <p:spPr>
          <a:xfrm>
            <a:off x="6502400" y="5364795"/>
            <a:ext cx="5488213" cy="173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lvl="0" indent="0" algn="ctr" rtl="0">
              <a:spcBef>
                <a:spcPts val="427"/>
              </a:spcBef>
              <a:spcAft>
                <a:spcPts val="0"/>
              </a:spcAft>
              <a:buNone/>
            </a:pPr>
            <a:r>
              <a:rPr lang="en" sz="170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707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0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707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0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707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70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and illustrations by </a:t>
            </a:r>
            <a:r>
              <a:rPr lang="en" sz="1707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Stories</a:t>
            </a:r>
            <a:endParaRPr sz="1707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5389035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24"/>
          <p:cNvGrpSpPr/>
          <p:nvPr/>
        </p:nvGrpSpPr>
        <p:grpSpPr>
          <a:xfrm>
            <a:off x="1105956" y="708600"/>
            <a:ext cx="5396457" cy="8106968"/>
            <a:chOff x="446439" y="565325"/>
            <a:chExt cx="3794384" cy="4275159"/>
          </a:xfrm>
        </p:grpSpPr>
        <p:sp>
          <p:nvSpPr>
            <p:cNvPr id="696" name="Google Shape;696;p24"/>
            <p:cNvSpPr/>
            <p:nvPr/>
          </p:nvSpPr>
          <p:spPr>
            <a:xfrm>
              <a:off x="446439" y="657450"/>
              <a:ext cx="3792282" cy="4183034"/>
            </a:xfrm>
            <a:custGeom>
              <a:avLst/>
              <a:gdLst/>
              <a:ahLst/>
              <a:cxnLst/>
              <a:rect l="l" t="t" r="r" b="b"/>
              <a:pathLst>
                <a:path w="36553" h="27968" extrusionOk="0">
                  <a:moveTo>
                    <a:pt x="0" y="0"/>
                  </a:moveTo>
                  <a:lnTo>
                    <a:pt x="0" y="27968"/>
                  </a:lnTo>
                  <a:lnTo>
                    <a:pt x="36553" y="27968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7" name="Google Shape;697;p24"/>
            <p:cNvSpPr/>
            <p:nvPr/>
          </p:nvSpPr>
          <p:spPr>
            <a:xfrm>
              <a:off x="446439" y="565325"/>
              <a:ext cx="3794384" cy="183524"/>
            </a:xfrm>
            <a:custGeom>
              <a:avLst/>
              <a:gdLst/>
              <a:ahLst/>
              <a:cxnLst/>
              <a:rect l="l" t="t" r="r" b="b"/>
              <a:pathLst>
                <a:path w="36553" h="2620" extrusionOk="0">
                  <a:moveTo>
                    <a:pt x="0" y="0"/>
                  </a:moveTo>
                  <a:lnTo>
                    <a:pt x="0" y="2619"/>
                  </a:lnTo>
                  <a:lnTo>
                    <a:pt x="36553" y="2619"/>
                  </a:lnTo>
                  <a:lnTo>
                    <a:pt x="36553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8" name="Google Shape;698;p24"/>
            <p:cNvSpPr/>
            <p:nvPr/>
          </p:nvSpPr>
          <p:spPr>
            <a:xfrm>
              <a:off x="701603" y="606974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832889" y="606974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570317" y="606974"/>
              <a:ext cx="97709" cy="96718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701" name="Google Shape;701;p24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02" name="Google Shape;702;p24"/>
          <p:cNvSpPr txBox="1">
            <a:spLocks noGrp="1"/>
          </p:cNvSpPr>
          <p:nvPr>
            <p:ph type="title"/>
          </p:nvPr>
        </p:nvSpPr>
        <p:spPr>
          <a:xfrm>
            <a:off x="1230945" y="1116731"/>
            <a:ext cx="514645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8575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25"/>
          <p:cNvGrpSpPr/>
          <p:nvPr/>
        </p:nvGrpSpPr>
        <p:grpSpPr>
          <a:xfrm>
            <a:off x="478603" y="286097"/>
            <a:ext cx="12068646" cy="9209475"/>
            <a:chOff x="329117" y="143471"/>
            <a:chExt cx="8485767" cy="4856559"/>
          </a:xfrm>
        </p:grpSpPr>
        <p:grpSp>
          <p:nvGrpSpPr>
            <p:cNvPr id="705" name="Google Shape;705;p25"/>
            <p:cNvGrpSpPr/>
            <p:nvPr/>
          </p:nvGrpSpPr>
          <p:grpSpPr>
            <a:xfrm>
              <a:off x="329117" y="143471"/>
              <a:ext cx="8485767" cy="4856559"/>
              <a:chOff x="254525" y="67275"/>
              <a:chExt cx="8485767" cy="4856559"/>
            </a:xfrm>
          </p:grpSpPr>
          <p:sp>
            <p:nvSpPr>
              <p:cNvPr id="706" name="Google Shape;706;p25"/>
              <p:cNvSpPr/>
              <p:nvPr/>
            </p:nvSpPr>
            <p:spPr>
              <a:xfrm>
                <a:off x="271175" y="79714"/>
                <a:ext cx="8452698" cy="483168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7968" extrusionOk="0">
                    <a:moveTo>
                      <a:pt x="0" y="0"/>
                    </a:moveTo>
                    <a:lnTo>
                      <a:pt x="0" y="27968"/>
                    </a:lnTo>
                    <a:lnTo>
                      <a:pt x="36553" y="27968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07" name="Google Shape;707;p25"/>
              <p:cNvSpPr/>
              <p:nvPr/>
            </p:nvSpPr>
            <p:spPr>
              <a:xfrm>
                <a:off x="254525" y="67275"/>
                <a:ext cx="8485767" cy="4856559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8112" extrusionOk="0">
                    <a:moveTo>
                      <a:pt x="36553" y="143"/>
                    </a:moveTo>
                    <a:lnTo>
                      <a:pt x="36553" y="27956"/>
                    </a:lnTo>
                    <a:lnTo>
                      <a:pt x="144" y="27956"/>
                    </a:lnTo>
                    <a:lnTo>
                      <a:pt x="144" y="143"/>
                    </a:lnTo>
                    <a:close/>
                    <a:moveTo>
                      <a:pt x="72" y="1"/>
                    </a:moveTo>
                    <a:cubicBezTo>
                      <a:pt x="37" y="1"/>
                      <a:pt x="1" y="24"/>
                      <a:pt x="1" y="72"/>
                    </a:cubicBezTo>
                    <a:lnTo>
                      <a:pt x="1" y="28040"/>
                    </a:lnTo>
                    <a:cubicBezTo>
                      <a:pt x="1" y="28075"/>
                      <a:pt x="37" y="28111"/>
                      <a:pt x="72" y="28111"/>
                    </a:cubicBezTo>
                    <a:lnTo>
                      <a:pt x="36625" y="28111"/>
                    </a:lnTo>
                    <a:cubicBezTo>
                      <a:pt x="36660" y="28111"/>
                      <a:pt x="36696" y="28075"/>
                      <a:pt x="36696" y="28040"/>
                    </a:cubicBezTo>
                    <a:lnTo>
                      <a:pt x="36696" y="72"/>
                    </a:lnTo>
                    <a:cubicBezTo>
                      <a:pt x="36696" y="24"/>
                      <a:pt x="36660" y="1"/>
                      <a:pt x="36625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08" name="Google Shape;708;p25"/>
              <p:cNvSpPr/>
              <p:nvPr/>
            </p:nvSpPr>
            <p:spPr>
              <a:xfrm>
                <a:off x="271175" y="79723"/>
                <a:ext cx="8452698" cy="351722"/>
              </a:xfrm>
              <a:custGeom>
                <a:avLst/>
                <a:gdLst/>
                <a:ahLst/>
                <a:cxnLst/>
                <a:rect l="l" t="t" r="r" b="b"/>
                <a:pathLst>
                  <a:path w="36553" h="2620" extrusionOk="0">
                    <a:moveTo>
                      <a:pt x="0" y="0"/>
                    </a:moveTo>
                    <a:lnTo>
                      <a:pt x="0" y="2619"/>
                    </a:lnTo>
                    <a:lnTo>
                      <a:pt x="36553" y="2619"/>
                    </a:lnTo>
                    <a:lnTo>
                      <a:pt x="365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09" name="Google Shape;709;p25"/>
              <p:cNvSpPr/>
              <p:nvPr/>
            </p:nvSpPr>
            <p:spPr>
              <a:xfrm>
                <a:off x="8224103" y="122754"/>
                <a:ext cx="364977" cy="269502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60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2310" y="143"/>
                    </a:lnTo>
                    <a:lnTo>
                      <a:pt x="2310" y="1477"/>
                    </a:lnTo>
                    <a:cubicBezTo>
                      <a:pt x="2310" y="1524"/>
                      <a:pt x="2334" y="1560"/>
                      <a:pt x="2382" y="1560"/>
                    </a:cubicBezTo>
                    <a:cubicBezTo>
                      <a:pt x="2417" y="1560"/>
                      <a:pt x="2453" y="1524"/>
                      <a:pt x="2453" y="1477"/>
                    </a:cubicBezTo>
                    <a:lnTo>
                      <a:pt x="2453" y="72"/>
                    </a:lnTo>
                    <a:cubicBezTo>
                      <a:pt x="2453" y="36"/>
                      <a:pt x="2417" y="0"/>
                      <a:pt x="2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10" name="Google Shape;710;p25"/>
              <p:cNvSpPr/>
              <p:nvPr/>
            </p:nvSpPr>
            <p:spPr>
              <a:xfrm>
                <a:off x="4845567" y="161946"/>
                <a:ext cx="1036891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56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72"/>
                    </a:cubicBezTo>
                    <a:cubicBezTo>
                      <a:pt x="1" y="119"/>
                      <a:pt x="36" y="155"/>
                      <a:pt x="72" y="155"/>
                    </a:cubicBezTo>
                    <a:lnTo>
                      <a:pt x="5930" y="155"/>
                    </a:lnTo>
                    <a:cubicBezTo>
                      <a:pt x="5978" y="155"/>
                      <a:pt x="6001" y="119"/>
                      <a:pt x="6001" y="72"/>
                    </a:cubicBezTo>
                    <a:cubicBezTo>
                      <a:pt x="6001" y="36"/>
                      <a:pt x="5978" y="0"/>
                      <a:pt x="5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sp>
          <p:nvSpPr>
            <p:cNvPr id="711" name="Google Shape;711;p25"/>
            <p:cNvSpPr/>
            <p:nvPr/>
          </p:nvSpPr>
          <p:spPr>
            <a:xfrm>
              <a:off x="697224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94884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445599" y="237642"/>
              <a:ext cx="187269" cy="185369"/>
            </a:xfrm>
            <a:custGeom>
              <a:avLst/>
              <a:gdLst/>
              <a:ahLst/>
              <a:cxnLst/>
              <a:rect l="l" t="t" r="r" b="b"/>
              <a:pathLst>
                <a:path w="1084" h="1073" extrusionOk="0">
                  <a:moveTo>
                    <a:pt x="548" y="1"/>
                  </a:moveTo>
                  <a:cubicBezTo>
                    <a:pt x="250" y="1"/>
                    <a:pt x="0" y="239"/>
                    <a:pt x="0" y="536"/>
                  </a:cubicBezTo>
                  <a:cubicBezTo>
                    <a:pt x="0" y="834"/>
                    <a:pt x="250" y="1072"/>
                    <a:pt x="548" y="1072"/>
                  </a:cubicBezTo>
                  <a:cubicBezTo>
                    <a:pt x="846" y="1072"/>
                    <a:pt x="1084" y="834"/>
                    <a:pt x="1084" y="536"/>
                  </a:cubicBezTo>
                  <a:cubicBezTo>
                    <a:pt x="1084" y="239"/>
                    <a:pt x="846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714" name="Google Shape;714;p25"/>
          <p:cNvSpPr txBox="1">
            <a:spLocks noGrp="1"/>
          </p:cNvSpPr>
          <p:nvPr>
            <p:ph type="title"/>
          </p:nvPr>
        </p:nvSpPr>
        <p:spPr>
          <a:xfrm>
            <a:off x="991965" y="1116837"/>
            <a:ext cx="10998613" cy="1086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5"/>
          <p:cNvSpPr txBox="1">
            <a:spLocks noGrp="1"/>
          </p:cNvSpPr>
          <p:nvPr>
            <p:ph type="body" idx="1"/>
          </p:nvPr>
        </p:nvSpPr>
        <p:spPr>
          <a:xfrm>
            <a:off x="1292978" y="3352438"/>
            <a:ext cx="10533120" cy="30646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marR="72248" lvl="0" indent="-451549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18"/>
            </a:lvl1pPr>
            <a:lvl2pPr marL="1300460" lvl="1" indent="-451549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 rtl="0">
              <a:spcBef>
                <a:spcPts val="2276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 rtl="0">
              <a:spcBef>
                <a:spcPts val="2276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 rtl="0">
              <a:spcBef>
                <a:spcPts val="2276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 rtl="0">
              <a:spcBef>
                <a:spcPts val="2276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 rtl="0">
              <a:spcBef>
                <a:spcPts val="2276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 rtl="0">
              <a:spcBef>
                <a:spcPts val="2276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 rtl="0">
              <a:spcBef>
                <a:spcPts val="2276"/>
              </a:spcBef>
              <a:spcAft>
                <a:spcPts val="2276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6" name="Google Shape;716;p25"/>
          <p:cNvSpPr/>
          <p:nvPr/>
        </p:nvSpPr>
        <p:spPr>
          <a:xfrm rot="10800000">
            <a:off x="1064242" y="1657882"/>
            <a:ext cx="305710" cy="618737"/>
          </a:xfrm>
          <a:custGeom>
            <a:avLst/>
            <a:gdLst/>
            <a:ahLst/>
            <a:cxnLst/>
            <a:rect l="l" t="t" r="r" b="b"/>
            <a:pathLst>
              <a:path w="2228" h="3382" extrusionOk="0">
                <a:moveTo>
                  <a:pt x="1168" y="0"/>
                </a:moveTo>
                <a:lnTo>
                  <a:pt x="1049" y="405"/>
                </a:lnTo>
                <a:cubicBezTo>
                  <a:pt x="894" y="917"/>
                  <a:pt x="572" y="1334"/>
                  <a:pt x="144" y="1584"/>
                </a:cubicBezTo>
                <a:lnTo>
                  <a:pt x="1" y="1655"/>
                </a:lnTo>
                <a:lnTo>
                  <a:pt x="144" y="1751"/>
                </a:lnTo>
                <a:cubicBezTo>
                  <a:pt x="560" y="2013"/>
                  <a:pt x="858" y="2453"/>
                  <a:pt x="977" y="2965"/>
                </a:cubicBezTo>
                <a:lnTo>
                  <a:pt x="1072" y="3382"/>
                </a:lnTo>
                <a:lnTo>
                  <a:pt x="1192" y="2965"/>
                </a:lnTo>
                <a:cubicBezTo>
                  <a:pt x="1334" y="2465"/>
                  <a:pt x="1656" y="2036"/>
                  <a:pt x="2084" y="1798"/>
                </a:cubicBezTo>
                <a:lnTo>
                  <a:pt x="2227" y="1715"/>
                </a:lnTo>
                <a:lnTo>
                  <a:pt x="2096" y="1632"/>
                </a:lnTo>
                <a:cubicBezTo>
                  <a:pt x="1680" y="1370"/>
                  <a:pt x="1382" y="929"/>
                  <a:pt x="1263" y="417"/>
                </a:cubicBezTo>
                <a:lnTo>
                  <a:pt x="1168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717" name="Google Shape;717;p25"/>
          <p:cNvSpPr/>
          <p:nvPr/>
        </p:nvSpPr>
        <p:spPr>
          <a:xfrm rot="10800000">
            <a:off x="60223" y="1112419"/>
            <a:ext cx="447724" cy="639958"/>
          </a:xfrm>
          <a:custGeom>
            <a:avLst/>
            <a:gdLst/>
            <a:ahLst/>
            <a:cxnLst/>
            <a:rect l="l" t="t" r="r" b="b"/>
            <a:pathLst>
              <a:path w="3263" h="3498" extrusionOk="0">
                <a:moveTo>
                  <a:pt x="1632" y="307"/>
                </a:moveTo>
                <a:lnTo>
                  <a:pt x="1799" y="795"/>
                </a:lnTo>
                <a:cubicBezTo>
                  <a:pt x="1918" y="1152"/>
                  <a:pt x="2180" y="1438"/>
                  <a:pt x="2537" y="1569"/>
                </a:cubicBezTo>
                <a:lnTo>
                  <a:pt x="2977" y="1747"/>
                </a:lnTo>
                <a:lnTo>
                  <a:pt x="2537" y="1914"/>
                </a:lnTo>
                <a:cubicBezTo>
                  <a:pt x="2191" y="2057"/>
                  <a:pt x="1918" y="2343"/>
                  <a:pt x="1799" y="2700"/>
                </a:cubicBezTo>
                <a:lnTo>
                  <a:pt x="1632" y="3188"/>
                </a:lnTo>
                <a:lnTo>
                  <a:pt x="1465" y="2700"/>
                </a:lnTo>
                <a:cubicBezTo>
                  <a:pt x="1346" y="2343"/>
                  <a:pt x="1072" y="2057"/>
                  <a:pt x="727" y="1914"/>
                </a:cubicBezTo>
                <a:lnTo>
                  <a:pt x="286" y="1747"/>
                </a:lnTo>
                <a:lnTo>
                  <a:pt x="727" y="1569"/>
                </a:lnTo>
                <a:cubicBezTo>
                  <a:pt x="1072" y="1438"/>
                  <a:pt x="1346" y="1152"/>
                  <a:pt x="1465" y="795"/>
                </a:cubicBezTo>
                <a:lnTo>
                  <a:pt x="1632" y="307"/>
                </a:lnTo>
                <a:close/>
                <a:moveTo>
                  <a:pt x="1632" y="0"/>
                </a:moveTo>
                <a:cubicBezTo>
                  <a:pt x="1602" y="0"/>
                  <a:pt x="1572" y="15"/>
                  <a:pt x="1560" y="45"/>
                </a:cubicBezTo>
                <a:lnTo>
                  <a:pt x="1322" y="747"/>
                </a:lnTo>
                <a:cubicBezTo>
                  <a:pt x="1215" y="1057"/>
                  <a:pt x="977" y="1319"/>
                  <a:pt x="667" y="1438"/>
                </a:cubicBezTo>
                <a:lnTo>
                  <a:pt x="48" y="1676"/>
                </a:lnTo>
                <a:cubicBezTo>
                  <a:pt x="25" y="1688"/>
                  <a:pt x="1" y="1712"/>
                  <a:pt x="1" y="1747"/>
                </a:cubicBezTo>
                <a:cubicBezTo>
                  <a:pt x="1" y="1771"/>
                  <a:pt x="25" y="1807"/>
                  <a:pt x="48" y="1819"/>
                </a:cubicBezTo>
                <a:lnTo>
                  <a:pt x="667" y="2057"/>
                </a:lnTo>
                <a:cubicBezTo>
                  <a:pt x="977" y="2176"/>
                  <a:pt x="1227" y="2426"/>
                  <a:pt x="1322" y="2747"/>
                </a:cubicBezTo>
                <a:lnTo>
                  <a:pt x="1560" y="3450"/>
                </a:lnTo>
                <a:cubicBezTo>
                  <a:pt x="1572" y="3474"/>
                  <a:pt x="1596" y="3498"/>
                  <a:pt x="1632" y="3498"/>
                </a:cubicBezTo>
                <a:cubicBezTo>
                  <a:pt x="1668" y="3498"/>
                  <a:pt x="1691" y="3474"/>
                  <a:pt x="1703" y="3450"/>
                </a:cubicBezTo>
                <a:lnTo>
                  <a:pt x="1941" y="2747"/>
                </a:lnTo>
                <a:cubicBezTo>
                  <a:pt x="2049" y="2426"/>
                  <a:pt x="2287" y="2176"/>
                  <a:pt x="2596" y="2057"/>
                </a:cubicBezTo>
                <a:lnTo>
                  <a:pt x="3215" y="1819"/>
                </a:lnTo>
                <a:cubicBezTo>
                  <a:pt x="3251" y="1807"/>
                  <a:pt x="3263" y="1771"/>
                  <a:pt x="3263" y="1747"/>
                </a:cubicBezTo>
                <a:cubicBezTo>
                  <a:pt x="3263" y="1712"/>
                  <a:pt x="3251" y="1688"/>
                  <a:pt x="3215" y="1676"/>
                </a:cubicBezTo>
                <a:lnTo>
                  <a:pt x="2596" y="1438"/>
                </a:lnTo>
                <a:cubicBezTo>
                  <a:pt x="2287" y="1307"/>
                  <a:pt x="2049" y="1057"/>
                  <a:pt x="1941" y="747"/>
                </a:cubicBezTo>
                <a:lnTo>
                  <a:pt x="1703" y="45"/>
                </a:lnTo>
                <a:cubicBezTo>
                  <a:pt x="1691" y="15"/>
                  <a:pt x="1662" y="0"/>
                  <a:pt x="16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718" name="Google Shape;718;p25"/>
          <p:cNvSpPr/>
          <p:nvPr/>
        </p:nvSpPr>
        <p:spPr>
          <a:xfrm rot="10800000">
            <a:off x="507960" y="7874417"/>
            <a:ext cx="603049" cy="864804"/>
          </a:xfrm>
          <a:custGeom>
            <a:avLst/>
            <a:gdLst/>
            <a:ahLst/>
            <a:cxnLst/>
            <a:rect l="l" t="t" r="r" b="b"/>
            <a:pathLst>
              <a:path w="4395" h="4727" extrusionOk="0">
                <a:moveTo>
                  <a:pt x="2191" y="0"/>
                </a:moveTo>
                <a:lnTo>
                  <a:pt x="1858" y="988"/>
                </a:lnTo>
                <a:cubicBezTo>
                  <a:pt x="1703" y="1465"/>
                  <a:pt x="1334" y="1846"/>
                  <a:pt x="870" y="2024"/>
                </a:cubicBezTo>
                <a:lnTo>
                  <a:pt x="1" y="2369"/>
                </a:lnTo>
                <a:lnTo>
                  <a:pt x="870" y="2703"/>
                </a:lnTo>
                <a:cubicBezTo>
                  <a:pt x="1334" y="2893"/>
                  <a:pt x="1703" y="3262"/>
                  <a:pt x="1858" y="3739"/>
                </a:cubicBezTo>
                <a:lnTo>
                  <a:pt x="2191" y="4727"/>
                </a:lnTo>
                <a:lnTo>
                  <a:pt x="2525" y="3739"/>
                </a:lnTo>
                <a:cubicBezTo>
                  <a:pt x="2680" y="3262"/>
                  <a:pt x="3049" y="2893"/>
                  <a:pt x="3513" y="2703"/>
                </a:cubicBezTo>
                <a:lnTo>
                  <a:pt x="4394" y="2369"/>
                </a:lnTo>
                <a:lnTo>
                  <a:pt x="3513" y="2024"/>
                </a:lnTo>
                <a:cubicBezTo>
                  <a:pt x="3049" y="1846"/>
                  <a:pt x="2680" y="1465"/>
                  <a:pt x="2525" y="988"/>
                </a:cubicBezTo>
                <a:lnTo>
                  <a:pt x="2191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sp>
        <p:nvSpPr>
          <p:cNvPr id="719" name="Google Shape;719;p25"/>
          <p:cNvSpPr/>
          <p:nvPr/>
        </p:nvSpPr>
        <p:spPr>
          <a:xfrm rot="10800000">
            <a:off x="194633" y="3513197"/>
            <a:ext cx="797342" cy="1143802"/>
          </a:xfrm>
          <a:custGeom>
            <a:avLst/>
            <a:gdLst/>
            <a:ahLst/>
            <a:cxnLst/>
            <a:rect l="l" t="t" r="r" b="b"/>
            <a:pathLst>
              <a:path w="5811" h="6252" extrusionOk="0">
                <a:moveTo>
                  <a:pt x="2906" y="0"/>
                </a:moveTo>
                <a:lnTo>
                  <a:pt x="2465" y="1310"/>
                </a:lnTo>
                <a:cubicBezTo>
                  <a:pt x="2251" y="1929"/>
                  <a:pt x="1775" y="2429"/>
                  <a:pt x="1156" y="2679"/>
                </a:cubicBezTo>
                <a:lnTo>
                  <a:pt x="1" y="3120"/>
                </a:lnTo>
                <a:lnTo>
                  <a:pt x="1156" y="3572"/>
                </a:lnTo>
                <a:cubicBezTo>
                  <a:pt x="1775" y="3810"/>
                  <a:pt x="2251" y="4322"/>
                  <a:pt x="2465" y="4942"/>
                </a:cubicBezTo>
                <a:lnTo>
                  <a:pt x="2906" y="6251"/>
                </a:lnTo>
                <a:lnTo>
                  <a:pt x="3346" y="4942"/>
                </a:lnTo>
                <a:cubicBezTo>
                  <a:pt x="3549" y="4322"/>
                  <a:pt x="4025" y="3810"/>
                  <a:pt x="4644" y="3572"/>
                </a:cubicBezTo>
                <a:lnTo>
                  <a:pt x="5811" y="3120"/>
                </a:lnTo>
                <a:lnTo>
                  <a:pt x="4644" y="2679"/>
                </a:lnTo>
                <a:cubicBezTo>
                  <a:pt x="4037" y="2429"/>
                  <a:pt x="3549" y="1929"/>
                  <a:pt x="3346" y="1310"/>
                </a:cubicBezTo>
                <a:lnTo>
                  <a:pt x="2906" y="0"/>
                </a:ln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720" name="Google Shape;720;p25"/>
          <p:cNvGrpSpPr/>
          <p:nvPr/>
        </p:nvGrpSpPr>
        <p:grpSpPr>
          <a:xfrm rot="-3380402">
            <a:off x="9590650" y="6158211"/>
            <a:ext cx="6142272" cy="3474512"/>
            <a:chOff x="1852738" y="206787"/>
            <a:chExt cx="2668014" cy="2012295"/>
          </a:xfrm>
        </p:grpSpPr>
        <p:sp>
          <p:nvSpPr>
            <p:cNvPr id="721" name="Google Shape;721;p25"/>
            <p:cNvSpPr/>
            <p:nvPr/>
          </p:nvSpPr>
          <p:spPr>
            <a:xfrm>
              <a:off x="1863109" y="218911"/>
              <a:ext cx="2657643" cy="1988923"/>
            </a:xfrm>
            <a:custGeom>
              <a:avLst/>
              <a:gdLst/>
              <a:ahLst/>
              <a:cxnLst/>
              <a:rect l="l" t="t" r="r" b="b"/>
              <a:pathLst>
                <a:path w="18194" h="13616" extrusionOk="0">
                  <a:moveTo>
                    <a:pt x="7859" y="1"/>
                  </a:moveTo>
                  <a:cubicBezTo>
                    <a:pt x="7037" y="1"/>
                    <a:pt x="6251" y="215"/>
                    <a:pt x="5573" y="584"/>
                  </a:cubicBezTo>
                  <a:cubicBezTo>
                    <a:pt x="5311" y="536"/>
                    <a:pt x="5037" y="524"/>
                    <a:pt x="4751" y="524"/>
                  </a:cubicBezTo>
                  <a:cubicBezTo>
                    <a:pt x="2132" y="524"/>
                    <a:pt x="1" y="2310"/>
                    <a:pt x="1" y="4525"/>
                  </a:cubicBezTo>
                  <a:cubicBezTo>
                    <a:pt x="1" y="5775"/>
                    <a:pt x="679" y="6882"/>
                    <a:pt x="1751" y="7621"/>
                  </a:cubicBezTo>
                  <a:cubicBezTo>
                    <a:pt x="1239" y="10121"/>
                    <a:pt x="3037" y="12693"/>
                    <a:pt x="5859" y="13419"/>
                  </a:cubicBezTo>
                  <a:cubicBezTo>
                    <a:pt x="6373" y="13552"/>
                    <a:pt x="6888" y="13616"/>
                    <a:pt x="7390" y="13616"/>
                  </a:cubicBezTo>
                  <a:cubicBezTo>
                    <a:pt x="8410" y="13616"/>
                    <a:pt x="9379" y="13354"/>
                    <a:pt x="10192" y="12883"/>
                  </a:cubicBezTo>
                  <a:cubicBezTo>
                    <a:pt x="10705" y="13113"/>
                    <a:pt x="11245" y="13235"/>
                    <a:pt x="11788" y="13235"/>
                  </a:cubicBezTo>
                  <a:cubicBezTo>
                    <a:pt x="12203" y="13235"/>
                    <a:pt x="12619" y="13164"/>
                    <a:pt x="13026" y="13014"/>
                  </a:cubicBezTo>
                  <a:cubicBezTo>
                    <a:pt x="14479" y="12478"/>
                    <a:pt x="15395" y="11073"/>
                    <a:pt x="15526" y="9454"/>
                  </a:cubicBezTo>
                  <a:cubicBezTo>
                    <a:pt x="16253" y="9454"/>
                    <a:pt x="16872" y="9228"/>
                    <a:pt x="17277" y="8740"/>
                  </a:cubicBezTo>
                  <a:cubicBezTo>
                    <a:pt x="18193" y="7621"/>
                    <a:pt x="17586" y="5596"/>
                    <a:pt x="15919" y="4215"/>
                  </a:cubicBezTo>
                  <a:cubicBezTo>
                    <a:pt x="14965" y="3435"/>
                    <a:pt x="13878" y="3028"/>
                    <a:pt x="12949" y="3028"/>
                  </a:cubicBezTo>
                  <a:cubicBezTo>
                    <a:pt x="12731" y="3028"/>
                    <a:pt x="12521" y="3051"/>
                    <a:pt x="12324" y="3096"/>
                  </a:cubicBezTo>
                  <a:cubicBezTo>
                    <a:pt x="11645" y="1286"/>
                    <a:pt x="9907" y="1"/>
                    <a:pt x="78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1852738" y="206787"/>
              <a:ext cx="2626237" cy="2012295"/>
            </a:xfrm>
            <a:custGeom>
              <a:avLst/>
              <a:gdLst/>
              <a:ahLst/>
              <a:cxnLst/>
              <a:rect l="l" t="t" r="r" b="b"/>
              <a:pathLst>
                <a:path w="17979" h="13776" extrusionOk="0">
                  <a:moveTo>
                    <a:pt x="7942" y="155"/>
                  </a:moveTo>
                  <a:cubicBezTo>
                    <a:pt x="9882" y="155"/>
                    <a:pt x="11645" y="1381"/>
                    <a:pt x="12323" y="3215"/>
                  </a:cubicBezTo>
                  <a:cubicBezTo>
                    <a:pt x="12335" y="3251"/>
                    <a:pt x="12371" y="3262"/>
                    <a:pt x="12407" y="3262"/>
                  </a:cubicBezTo>
                  <a:cubicBezTo>
                    <a:pt x="12607" y="3215"/>
                    <a:pt x="12818" y="3192"/>
                    <a:pt x="13036" y="3192"/>
                  </a:cubicBezTo>
                  <a:cubicBezTo>
                    <a:pt x="13971" y="3192"/>
                    <a:pt x="15035" y="3615"/>
                    <a:pt x="15943" y="4358"/>
                  </a:cubicBezTo>
                  <a:cubicBezTo>
                    <a:pt x="16740" y="5025"/>
                    <a:pt x="17324" y="5846"/>
                    <a:pt x="17574" y="6680"/>
                  </a:cubicBezTo>
                  <a:cubicBezTo>
                    <a:pt x="17824" y="7513"/>
                    <a:pt x="17729" y="8251"/>
                    <a:pt x="17300" y="8775"/>
                  </a:cubicBezTo>
                  <a:cubicBezTo>
                    <a:pt x="16931" y="9216"/>
                    <a:pt x="16336" y="9466"/>
                    <a:pt x="15633" y="9466"/>
                  </a:cubicBezTo>
                  <a:lnTo>
                    <a:pt x="15609" y="9466"/>
                  </a:lnTo>
                  <a:cubicBezTo>
                    <a:pt x="15574" y="9466"/>
                    <a:pt x="15538" y="9489"/>
                    <a:pt x="15538" y="9537"/>
                  </a:cubicBezTo>
                  <a:cubicBezTo>
                    <a:pt x="15383" y="11180"/>
                    <a:pt x="14442" y="12514"/>
                    <a:pt x="13073" y="13026"/>
                  </a:cubicBezTo>
                  <a:cubicBezTo>
                    <a:pt x="12680" y="13169"/>
                    <a:pt x="12265" y="13242"/>
                    <a:pt x="11845" y="13242"/>
                  </a:cubicBezTo>
                  <a:cubicBezTo>
                    <a:pt x="11326" y="13242"/>
                    <a:pt x="10800" y="13131"/>
                    <a:pt x="10299" y="12907"/>
                  </a:cubicBezTo>
                  <a:cubicBezTo>
                    <a:pt x="10287" y="12901"/>
                    <a:pt x="10275" y="12898"/>
                    <a:pt x="10263" y="12898"/>
                  </a:cubicBezTo>
                  <a:cubicBezTo>
                    <a:pt x="10251" y="12898"/>
                    <a:pt x="10240" y="12901"/>
                    <a:pt x="10228" y="12907"/>
                  </a:cubicBezTo>
                  <a:cubicBezTo>
                    <a:pt x="9408" y="13379"/>
                    <a:pt x="8448" y="13623"/>
                    <a:pt x="7464" y="13623"/>
                  </a:cubicBezTo>
                  <a:cubicBezTo>
                    <a:pt x="6961" y="13623"/>
                    <a:pt x="6452" y="13559"/>
                    <a:pt x="5953" y="13430"/>
                  </a:cubicBezTo>
                  <a:cubicBezTo>
                    <a:pt x="3167" y="12716"/>
                    <a:pt x="1393" y="10204"/>
                    <a:pt x="1893" y="7715"/>
                  </a:cubicBezTo>
                  <a:cubicBezTo>
                    <a:pt x="1893" y="7692"/>
                    <a:pt x="1881" y="7656"/>
                    <a:pt x="1858" y="7644"/>
                  </a:cubicBezTo>
                  <a:cubicBezTo>
                    <a:pt x="774" y="6894"/>
                    <a:pt x="143" y="5787"/>
                    <a:pt x="143" y="4608"/>
                  </a:cubicBezTo>
                  <a:cubicBezTo>
                    <a:pt x="143" y="2441"/>
                    <a:pt x="2250" y="679"/>
                    <a:pt x="4822" y="679"/>
                  </a:cubicBezTo>
                  <a:cubicBezTo>
                    <a:pt x="5096" y="679"/>
                    <a:pt x="5370" y="703"/>
                    <a:pt x="5644" y="738"/>
                  </a:cubicBezTo>
                  <a:cubicBezTo>
                    <a:pt x="5656" y="738"/>
                    <a:pt x="5679" y="738"/>
                    <a:pt x="5691" y="726"/>
                  </a:cubicBezTo>
                  <a:cubicBezTo>
                    <a:pt x="6370" y="357"/>
                    <a:pt x="7156" y="155"/>
                    <a:pt x="7942" y="155"/>
                  </a:cubicBezTo>
                  <a:close/>
                  <a:moveTo>
                    <a:pt x="7930" y="0"/>
                  </a:moveTo>
                  <a:cubicBezTo>
                    <a:pt x="7132" y="0"/>
                    <a:pt x="6334" y="203"/>
                    <a:pt x="5632" y="584"/>
                  </a:cubicBezTo>
                  <a:cubicBezTo>
                    <a:pt x="5358" y="548"/>
                    <a:pt x="5084" y="536"/>
                    <a:pt x="4822" y="536"/>
                  </a:cubicBezTo>
                  <a:cubicBezTo>
                    <a:pt x="2167" y="536"/>
                    <a:pt x="0" y="2358"/>
                    <a:pt x="0" y="4608"/>
                  </a:cubicBezTo>
                  <a:cubicBezTo>
                    <a:pt x="0" y="5822"/>
                    <a:pt x="631" y="6953"/>
                    <a:pt x="1739" y="7739"/>
                  </a:cubicBezTo>
                  <a:cubicBezTo>
                    <a:pt x="1250" y="10287"/>
                    <a:pt x="3072" y="12835"/>
                    <a:pt x="5906" y="13573"/>
                  </a:cubicBezTo>
                  <a:cubicBezTo>
                    <a:pt x="6418" y="13704"/>
                    <a:pt x="6942" y="13776"/>
                    <a:pt x="7465" y="13776"/>
                  </a:cubicBezTo>
                  <a:cubicBezTo>
                    <a:pt x="8454" y="13776"/>
                    <a:pt x="9430" y="13526"/>
                    <a:pt x="10263" y="13049"/>
                  </a:cubicBezTo>
                  <a:cubicBezTo>
                    <a:pt x="10787" y="13275"/>
                    <a:pt x="11332" y="13389"/>
                    <a:pt x="11869" y="13389"/>
                  </a:cubicBezTo>
                  <a:cubicBezTo>
                    <a:pt x="12297" y="13389"/>
                    <a:pt x="12719" y="13316"/>
                    <a:pt x="13121" y="13168"/>
                  </a:cubicBezTo>
                  <a:cubicBezTo>
                    <a:pt x="14526" y="12645"/>
                    <a:pt x="15502" y="11287"/>
                    <a:pt x="15669" y="9609"/>
                  </a:cubicBezTo>
                  <a:cubicBezTo>
                    <a:pt x="16407" y="9597"/>
                    <a:pt x="17026" y="9335"/>
                    <a:pt x="17407" y="8870"/>
                  </a:cubicBezTo>
                  <a:cubicBezTo>
                    <a:pt x="17871" y="8311"/>
                    <a:pt x="17979" y="7513"/>
                    <a:pt x="17717" y="6644"/>
                  </a:cubicBezTo>
                  <a:cubicBezTo>
                    <a:pt x="17455" y="5775"/>
                    <a:pt x="16848" y="4917"/>
                    <a:pt x="16038" y="4251"/>
                  </a:cubicBezTo>
                  <a:cubicBezTo>
                    <a:pt x="15089" y="3470"/>
                    <a:pt x="13984" y="3042"/>
                    <a:pt x="13016" y="3042"/>
                  </a:cubicBezTo>
                  <a:cubicBezTo>
                    <a:pt x="12818" y="3042"/>
                    <a:pt x="12626" y="3059"/>
                    <a:pt x="12442" y="3096"/>
                  </a:cubicBezTo>
                  <a:cubicBezTo>
                    <a:pt x="11728" y="1250"/>
                    <a:pt x="9918" y="0"/>
                    <a:pt x="7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3252705" y="1222283"/>
              <a:ext cx="320191" cy="890750"/>
            </a:xfrm>
            <a:custGeom>
              <a:avLst/>
              <a:gdLst/>
              <a:ahLst/>
              <a:cxnLst/>
              <a:rect l="l" t="t" r="r" b="b"/>
              <a:pathLst>
                <a:path w="2192" h="6098" extrusionOk="0">
                  <a:moveTo>
                    <a:pt x="91" y="1"/>
                  </a:moveTo>
                  <a:cubicBezTo>
                    <a:pt x="65" y="1"/>
                    <a:pt x="40" y="14"/>
                    <a:pt x="25" y="37"/>
                  </a:cubicBezTo>
                  <a:cubicBezTo>
                    <a:pt x="1" y="61"/>
                    <a:pt x="1" y="109"/>
                    <a:pt x="36" y="132"/>
                  </a:cubicBezTo>
                  <a:cubicBezTo>
                    <a:pt x="1822" y="1478"/>
                    <a:pt x="2013" y="3442"/>
                    <a:pt x="608" y="5978"/>
                  </a:cubicBezTo>
                  <a:cubicBezTo>
                    <a:pt x="596" y="6014"/>
                    <a:pt x="608" y="6062"/>
                    <a:pt x="644" y="6086"/>
                  </a:cubicBezTo>
                  <a:cubicBezTo>
                    <a:pt x="656" y="6086"/>
                    <a:pt x="667" y="6097"/>
                    <a:pt x="679" y="6097"/>
                  </a:cubicBezTo>
                  <a:cubicBezTo>
                    <a:pt x="703" y="6097"/>
                    <a:pt x="727" y="6074"/>
                    <a:pt x="739" y="6050"/>
                  </a:cubicBezTo>
                  <a:cubicBezTo>
                    <a:pt x="2191" y="3442"/>
                    <a:pt x="1977" y="1406"/>
                    <a:pt x="132" y="13"/>
                  </a:cubicBezTo>
                  <a:cubicBezTo>
                    <a:pt x="119" y="5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2664906" y="293262"/>
              <a:ext cx="434858" cy="551862"/>
            </a:xfrm>
            <a:custGeom>
              <a:avLst/>
              <a:gdLst/>
              <a:ahLst/>
              <a:cxnLst/>
              <a:rect l="l" t="t" r="r" b="b"/>
              <a:pathLst>
                <a:path w="2977" h="3778" extrusionOk="0">
                  <a:moveTo>
                    <a:pt x="89" y="0"/>
                  </a:moveTo>
                  <a:cubicBezTo>
                    <a:pt x="60" y="0"/>
                    <a:pt x="34" y="22"/>
                    <a:pt x="24" y="51"/>
                  </a:cubicBezTo>
                  <a:cubicBezTo>
                    <a:pt x="0" y="87"/>
                    <a:pt x="24" y="134"/>
                    <a:pt x="60" y="146"/>
                  </a:cubicBezTo>
                  <a:cubicBezTo>
                    <a:pt x="1917" y="765"/>
                    <a:pt x="2822" y="1932"/>
                    <a:pt x="2834" y="3694"/>
                  </a:cubicBezTo>
                  <a:cubicBezTo>
                    <a:pt x="2834" y="3742"/>
                    <a:pt x="2858" y="3778"/>
                    <a:pt x="2906" y="3778"/>
                  </a:cubicBezTo>
                  <a:cubicBezTo>
                    <a:pt x="2941" y="3778"/>
                    <a:pt x="2977" y="3742"/>
                    <a:pt x="2977" y="3694"/>
                  </a:cubicBezTo>
                  <a:cubicBezTo>
                    <a:pt x="2965" y="1861"/>
                    <a:pt x="2036" y="646"/>
                    <a:pt x="108" y="4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3364013" y="660634"/>
              <a:ext cx="309820" cy="184490"/>
            </a:xfrm>
            <a:custGeom>
              <a:avLst/>
              <a:gdLst/>
              <a:ahLst/>
              <a:cxnLst/>
              <a:rect l="l" t="t" r="r" b="b"/>
              <a:pathLst>
                <a:path w="2121" h="1263" extrusionOk="0">
                  <a:moveTo>
                    <a:pt x="2025" y="1"/>
                  </a:moveTo>
                  <a:cubicBezTo>
                    <a:pt x="1191" y="167"/>
                    <a:pt x="667" y="382"/>
                    <a:pt x="36" y="1132"/>
                  </a:cubicBezTo>
                  <a:cubicBezTo>
                    <a:pt x="1" y="1168"/>
                    <a:pt x="13" y="1215"/>
                    <a:pt x="36" y="1239"/>
                  </a:cubicBezTo>
                  <a:cubicBezTo>
                    <a:pt x="60" y="1251"/>
                    <a:pt x="72" y="1263"/>
                    <a:pt x="84" y="1263"/>
                  </a:cubicBezTo>
                  <a:cubicBezTo>
                    <a:pt x="108" y="1263"/>
                    <a:pt x="132" y="1251"/>
                    <a:pt x="144" y="1227"/>
                  </a:cubicBezTo>
                  <a:cubicBezTo>
                    <a:pt x="763" y="513"/>
                    <a:pt x="1239" y="322"/>
                    <a:pt x="2061" y="155"/>
                  </a:cubicBezTo>
                  <a:cubicBezTo>
                    <a:pt x="2096" y="144"/>
                    <a:pt x="2120" y="96"/>
                    <a:pt x="2120" y="60"/>
                  </a:cubicBezTo>
                  <a:cubicBezTo>
                    <a:pt x="2108" y="25"/>
                    <a:pt x="2072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3471815" y="1174956"/>
              <a:ext cx="247155" cy="418059"/>
            </a:xfrm>
            <a:custGeom>
              <a:avLst/>
              <a:gdLst/>
              <a:ahLst/>
              <a:cxnLst/>
              <a:rect l="l" t="t" r="r" b="b"/>
              <a:pathLst>
                <a:path w="1692" h="2862" extrusionOk="0">
                  <a:moveTo>
                    <a:pt x="1299" y="1"/>
                  </a:moveTo>
                  <a:cubicBezTo>
                    <a:pt x="1291" y="1"/>
                    <a:pt x="1283" y="2"/>
                    <a:pt x="1275" y="4"/>
                  </a:cubicBezTo>
                  <a:cubicBezTo>
                    <a:pt x="1239" y="28"/>
                    <a:pt x="1227" y="63"/>
                    <a:pt x="1239" y="99"/>
                  </a:cubicBezTo>
                  <a:cubicBezTo>
                    <a:pt x="1501" y="742"/>
                    <a:pt x="1549" y="1290"/>
                    <a:pt x="1346" y="1718"/>
                  </a:cubicBezTo>
                  <a:cubicBezTo>
                    <a:pt x="1156" y="2147"/>
                    <a:pt x="727" y="2492"/>
                    <a:pt x="60" y="2719"/>
                  </a:cubicBezTo>
                  <a:cubicBezTo>
                    <a:pt x="25" y="2730"/>
                    <a:pt x="1" y="2778"/>
                    <a:pt x="13" y="2814"/>
                  </a:cubicBezTo>
                  <a:cubicBezTo>
                    <a:pt x="25" y="2850"/>
                    <a:pt x="60" y="2861"/>
                    <a:pt x="84" y="2861"/>
                  </a:cubicBezTo>
                  <a:lnTo>
                    <a:pt x="108" y="2861"/>
                  </a:lnTo>
                  <a:cubicBezTo>
                    <a:pt x="811" y="2611"/>
                    <a:pt x="1275" y="2254"/>
                    <a:pt x="1489" y="1778"/>
                  </a:cubicBezTo>
                  <a:cubicBezTo>
                    <a:pt x="1692" y="1314"/>
                    <a:pt x="1656" y="730"/>
                    <a:pt x="1370" y="52"/>
                  </a:cubicBezTo>
                  <a:cubicBezTo>
                    <a:pt x="1360" y="22"/>
                    <a:pt x="1334" y="1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2289205" y="652016"/>
              <a:ext cx="438510" cy="547918"/>
            </a:xfrm>
            <a:custGeom>
              <a:avLst/>
              <a:gdLst/>
              <a:ahLst/>
              <a:cxnLst/>
              <a:rect l="l" t="t" r="r" b="b"/>
              <a:pathLst>
                <a:path w="3002" h="3751" extrusionOk="0">
                  <a:moveTo>
                    <a:pt x="2918" y="0"/>
                  </a:moveTo>
                  <a:cubicBezTo>
                    <a:pt x="2049" y="48"/>
                    <a:pt x="1215" y="512"/>
                    <a:pt x="691" y="1215"/>
                  </a:cubicBezTo>
                  <a:cubicBezTo>
                    <a:pt x="179" y="1929"/>
                    <a:pt x="1" y="2858"/>
                    <a:pt x="215" y="3703"/>
                  </a:cubicBezTo>
                  <a:cubicBezTo>
                    <a:pt x="227" y="3727"/>
                    <a:pt x="263" y="3751"/>
                    <a:pt x="286" y="3751"/>
                  </a:cubicBezTo>
                  <a:lnTo>
                    <a:pt x="310" y="3751"/>
                  </a:lnTo>
                  <a:cubicBezTo>
                    <a:pt x="346" y="3739"/>
                    <a:pt x="370" y="3703"/>
                    <a:pt x="358" y="3667"/>
                  </a:cubicBezTo>
                  <a:cubicBezTo>
                    <a:pt x="155" y="2870"/>
                    <a:pt x="322" y="1989"/>
                    <a:pt x="810" y="1310"/>
                  </a:cubicBezTo>
                  <a:cubicBezTo>
                    <a:pt x="1310" y="631"/>
                    <a:pt x="2096" y="203"/>
                    <a:pt x="2930" y="155"/>
                  </a:cubicBezTo>
                  <a:cubicBezTo>
                    <a:pt x="2977" y="143"/>
                    <a:pt x="3001" y="107"/>
                    <a:pt x="3001" y="72"/>
                  </a:cubicBezTo>
                  <a:cubicBezTo>
                    <a:pt x="3001" y="24"/>
                    <a:pt x="2965" y="0"/>
                    <a:pt x="2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20632669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807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734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25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5357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984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161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68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231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538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593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4461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71" indent="0" algn="ctr">
              <a:buNone/>
              <a:defRPr sz="1600"/>
            </a:lvl2pPr>
            <a:lvl3pPr marL="731543" indent="0" algn="ctr">
              <a:buNone/>
              <a:defRPr sz="1440"/>
            </a:lvl3pPr>
            <a:lvl4pPr marL="1097314" indent="0" algn="ctr">
              <a:buNone/>
              <a:defRPr sz="1280"/>
            </a:lvl4pPr>
            <a:lvl5pPr marL="1463086" indent="0" algn="ctr">
              <a:buNone/>
              <a:defRPr sz="1280"/>
            </a:lvl5pPr>
            <a:lvl6pPr marL="1828857" indent="0" algn="ctr">
              <a:buNone/>
              <a:defRPr sz="1280"/>
            </a:lvl6pPr>
            <a:lvl7pPr marL="2194629" indent="0" algn="ctr">
              <a:buNone/>
              <a:defRPr sz="1280"/>
            </a:lvl7pPr>
            <a:lvl8pPr marL="2560400" indent="0" algn="ctr">
              <a:buNone/>
              <a:defRPr sz="1280"/>
            </a:lvl8pPr>
            <a:lvl9pPr marL="2926171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3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324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8" y="2431631"/>
            <a:ext cx="11216640" cy="405722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8" y="6527240"/>
            <a:ext cx="11216640" cy="2133599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1pPr>
            <a:lvl2pPr marL="36577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2pPr>
            <a:lvl3pPr marL="731543" indent="0">
              <a:buNone/>
              <a:defRPr sz="1440">
                <a:solidFill>
                  <a:schemeClr val="tx1">
                    <a:tint val="82000"/>
                  </a:schemeClr>
                </a:solidFill>
              </a:defRPr>
            </a:lvl3pPr>
            <a:lvl4pPr marL="1097314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4pPr>
            <a:lvl5pPr marL="1463086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5pPr>
            <a:lvl6pPr marL="1828857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6pPr>
            <a:lvl7pPr marL="2194629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7pPr>
            <a:lvl8pPr marL="256040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8pPr>
            <a:lvl9pPr marL="2926171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850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79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3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6" y="2390987"/>
            <a:ext cx="5501639" cy="1171786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71" indent="0">
              <a:buNone/>
              <a:defRPr sz="1600" b="1"/>
            </a:lvl2pPr>
            <a:lvl3pPr marL="731543" indent="0">
              <a:buNone/>
              <a:defRPr sz="1440" b="1"/>
            </a:lvl3pPr>
            <a:lvl4pPr marL="1097314" indent="0">
              <a:buNone/>
              <a:defRPr sz="1280" b="1"/>
            </a:lvl4pPr>
            <a:lvl5pPr marL="1463086" indent="0">
              <a:buNone/>
              <a:defRPr sz="1280" b="1"/>
            </a:lvl5pPr>
            <a:lvl6pPr marL="1828857" indent="0">
              <a:buNone/>
              <a:defRPr sz="1280" b="1"/>
            </a:lvl6pPr>
            <a:lvl7pPr marL="2194629" indent="0">
              <a:buNone/>
              <a:defRPr sz="1280" b="1"/>
            </a:lvl7pPr>
            <a:lvl8pPr marL="2560400" indent="0">
              <a:buNone/>
              <a:defRPr sz="1280" b="1"/>
            </a:lvl8pPr>
            <a:lvl9pPr marL="2926171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6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71" indent="0">
              <a:buNone/>
              <a:defRPr sz="1600" b="1"/>
            </a:lvl2pPr>
            <a:lvl3pPr marL="731543" indent="0">
              <a:buNone/>
              <a:defRPr sz="1440" b="1"/>
            </a:lvl3pPr>
            <a:lvl4pPr marL="1097314" indent="0">
              <a:buNone/>
              <a:defRPr sz="1280" b="1"/>
            </a:lvl4pPr>
            <a:lvl5pPr marL="1463086" indent="0">
              <a:buNone/>
              <a:defRPr sz="1280" b="1"/>
            </a:lvl5pPr>
            <a:lvl6pPr marL="1828857" indent="0">
              <a:buNone/>
              <a:defRPr sz="1280" b="1"/>
            </a:lvl6pPr>
            <a:lvl7pPr marL="2194629" indent="0">
              <a:buNone/>
              <a:defRPr sz="1280" b="1"/>
            </a:lvl7pPr>
            <a:lvl8pPr marL="2560400" indent="0">
              <a:buNone/>
              <a:defRPr sz="1280" b="1"/>
            </a:lvl8pPr>
            <a:lvl9pPr marL="2926171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672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48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74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659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1"/>
            <a:ext cx="6583680" cy="6931378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280"/>
            </a:lvl1pPr>
            <a:lvl2pPr marL="365771" indent="0">
              <a:buNone/>
              <a:defRPr sz="1120"/>
            </a:lvl2pPr>
            <a:lvl3pPr marL="731543" indent="0">
              <a:buNone/>
              <a:defRPr sz="960"/>
            </a:lvl3pPr>
            <a:lvl4pPr marL="1097314" indent="0">
              <a:buNone/>
              <a:defRPr sz="800"/>
            </a:lvl4pPr>
            <a:lvl5pPr marL="1463086" indent="0">
              <a:buNone/>
              <a:defRPr sz="800"/>
            </a:lvl5pPr>
            <a:lvl6pPr marL="1828857" indent="0">
              <a:buNone/>
              <a:defRPr sz="800"/>
            </a:lvl6pPr>
            <a:lvl7pPr marL="2194629" indent="0">
              <a:buNone/>
              <a:defRPr sz="800"/>
            </a:lvl7pPr>
            <a:lvl8pPr marL="2560400" indent="0">
              <a:buNone/>
              <a:defRPr sz="800"/>
            </a:lvl8pPr>
            <a:lvl9pPr marL="292617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55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1"/>
            <a:ext cx="6583680" cy="6931378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71" indent="0">
              <a:buNone/>
              <a:defRPr sz="2240"/>
            </a:lvl2pPr>
            <a:lvl3pPr marL="731543" indent="0">
              <a:buNone/>
              <a:defRPr sz="1920"/>
            </a:lvl3pPr>
            <a:lvl4pPr marL="1097314" indent="0">
              <a:buNone/>
              <a:defRPr sz="1600"/>
            </a:lvl4pPr>
            <a:lvl5pPr marL="1463086" indent="0">
              <a:buNone/>
              <a:defRPr sz="1600"/>
            </a:lvl5pPr>
            <a:lvl6pPr marL="1828857" indent="0">
              <a:buNone/>
              <a:defRPr sz="1600"/>
            </a:lvl6pPr>
            <a:lvl7pPr marL="2194629" indent="0">
              <a:buNone/>
              <a:defRPr sz="1600"/>
            </a:lvl7pPr>
            <a:lvl8pPr marL="2560400" indent="0">
              <a:buNone/>
              <a:defRPr sz="1600"/>
            </a:lvl8pPr>
            <a:lvl9pPr marL="29261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280"/>
            </a:lvl1pPr>
            <a:lvl2pPr marL="365771" indent="0">
              <a:buNone/>
              <a:defRPr sz="1120"/>
            </a:lvl2pPr>
            <a:lvl3pPr marL="731543" indent="0">
              <a:buNone/>
              <a:defRPr sz="960"/>
            </a:lvl3pPr>
            <a:lvl4pPr marL="1097314" indent="0">
              <a:buNone/>
              <a:defRPr sz="800"/>
            </a:lvl4pPr>
            <a:lvl5pPr marL="1463086" indent="0">
              <a:buNone/>
              <a:defRPr sz="800"/>
            </a:lvl5pPr>
            <a:lvl6pPr marL="1828857" indent="0">
              <a:buNone/>
              <a:defRPr sz="800"/>
            </a:lvl6pPr>
            <a:lvl7pPr marL="2194629" indent="0">
              <a:buNone/>
              <a:defRPr sz="800"/>
            </a:lvl7pPr>
            <a:lvl8pPr marL="2560400" indent="0">
              <a:buNone/>
              <a:defRPr sz="800"/>
            </a:lvl8pPr>
            <a:lvl9pPr marL="292617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015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474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302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469542"/>
            <a:ext cx="9753600" cy="3524301"/>
          </a:xfrm>
        </p:spPr>
        <p:txBody>
          <a:bodyPr lIns="0" tIns="0" rIns="0" bIns="0" anchor="b">
            <a:noAutofit/>
          </a:bodyPr>
          <a:lstStyle>
            <a:lvl1pPr algn="ctr">
              <a:defRPr sz="4267" spc="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436006"/>
            <a:ext cx="9753600" cy="2041754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707" cap="all" spc="640" baseline="0">
                <a:solidFill>
                  <a:schemeClr val="tx1"/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100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19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2431628"/>
            <a:ext cx="10631424" cy="40572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693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1" y="7074611"/>
            <a:ext cx="10631425" cy="1586586"/>
          </a:xfrm>
        </p:spPr>
        <p:txBody>
          <a:bodyPr>
            <a:normAutofit/>
          </a:bodyPr>
          <a:lstStyle>
            <a:lvl1pPr marL="0" indent="0">
              <a:buNone/>
              <a:defRPr sz="1707" cap="all" spc="640" baseline="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349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3040" y="3004109"/>
            <a:ext cx="5169408" cy="5631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7664" y="3004111"/>
            <a:ext cx="5169408" cy="5631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249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0" y="3004109"/>
            <a:ext cx="516381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3040" y="4292938"/>
            <a:ext cx="5163814" cy="441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17664" y="3004109"/>
            <a:ext cx="5169408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17664" y="4292937"/>
            <a:ext cx="5163814" cy="4415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179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7621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268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420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1404338"/>
            <a:ext cx="4194386" cy="2694416"/>
          </a:xfrm>
        </p:spPr>
        <p:txBody>
          <a:bodyPr anchor="b"/>
          <a:lstStyle>
            <a:lvl1pPr>
              <a:lnSpc>
                <a:spcPct val="100000"/>
              </a:lnSpc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725" y="1404338"/>
            <a:ext cx="6066739" cy="693137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3041" y="4349881"/>
            <a:ext cx="4194386" cy="398583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791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1404518"/>
            <a:ext cx="4194386" cy="2691994"/>
          </a:xfrm>
        </p:spPr>
        <p:txBody>
          <a:bodyPr anchor="b"/>
          <a:lstStyle>
            <a:lvl1pPr>
              <a:defRPr sz="341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72340" y="1404338"/>
            <a:ext cx="6222125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3041" y="4314007"/>
            <a:ext cx="4194386" cy="4032998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070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6111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1193101"/>
            <a:ext cx="2804160" cy="6896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05851" y="1193102"/>
            <a:ext cx="8238149" cy="68967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March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4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12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6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9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73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2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5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0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1"/>
            </a:lvl4pPr>
            <a:lvl5pPr>
              <a:defRPr sz="108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  <a:gd name="connsiteX0" fmla="*/ 0 w 11216640"/>
              <a:gd name="connsiteY0" fmla="*/ 0 h 39014"/>
              <a:gd name="connsiteX1" fmla="*/ 547635 w 11216640"/>
              <a:gd name="connsiteY1" fmla="*/ 0 h 39014"/>
              <a:gd name="connsiteX2" fmla="*/ 870938 w 11216640"/>
              <a:gd name="connsiteY2" fmla="*/ 0 h 39014"/>
              <a:gd name="connsiteX3" fmla="*/ 1755073 w 11216640"/>
              <a:gd name="connsiteY3" fmla="*/ 0 h 39014"/>
              <a:gd name="connsiteX4" fmla="*/ 2302709 w 11216640"/>
              <a:gd name="connsiteY4" fmla="*/ 0 h 39014"/>
              <a:gd name="connsiteX5" fmla="*/ 2850345 w 11216640"/>
              <a:gd name="connsiteY5" fmla="*/ 0 h 39014"/>
              <a:gd name="connsiteX6" fmla="*/ 3734480 w 11216640"/>
              <a:gd name="connsiteY6" fmla="*/ 0 h 39014"/>
              <a:gd name="connsiteX7" fmla="*/ 4169950 w 11216640"/>
              <a:gd name="connsiteY7" fmla="*/ 0 h 39014"/>
              <a:gd name="connsiteX8" fmla="*/ 5054085 w 11216640"/>
              <a:gd name="connsiteY8" fmla="*/ 0 h 39014"/>
              <a:gd name="connsiteX9" fmla="*/ 5938220 w 11216640"/>
              <a:gd name="connsiteY9" fmla="*/ 0 h 39014"/>
              <a:gd name="connsiteX10" fmla="*/ 6598023 w 11216640"/>
              <a:gd name="connsiteY10" fmla="*/ 0 h 39014"/>
              <a:gd name="connsiteX11" fmla="*/ 7482158 w 11216640"/>
              <a:gd name="connsiteY11" fmla="*/ 0 h 39014"/>
              <a:gd name="connsiteX12" fmla="*/ 8029794 w 11216640"/>
              <a:gd name="connsiteY12" fmla="*/ 0 h 39014"/>
              <a:gd name="connsiteX13" fmla="*/ 8577430 w 11216640"/>
              <a:gd name="connsiteY13" fmla="*/ 0 h 39014"/>
              <a:gd name="connsiteX14" fmla="*/ 9349398 w 11216640"/>
              <a:gd name="connsiteY14" fmla="*/ 0 h 39014"/>
              <a:gd name="connsiteX15" fmla="*/ 9897034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44670 w 11216640"/>
              <a:gd name="connsiteY18" fmla="*/ 39014 h 39014"/>
              <a:gd name="connsiteX19" fmla="*/ 10121367 w 11216640"/>
              <a:gd name="connsiteY19" fmla="*/ 39014 h 39014"/>
              <a:gd name="connsiteX20" fmla="*/ 9685898 w 11216640"/>
              <a:gd name="connsiteY20" fmla="*/ 39014 h 39014"/>
              <a:gd name="connsiteX21" fmla="*/ 8801762 w 11216640"/>
              <a:gd name="connsiteY21" fmla="*/ 39014 h 39014"/>
              <a:gd name="connsiteX22" fmla="*/ 8141960 w 11216640"/>
              <a:gd name="connsiteY22" fmla="*/ 39014 h 39014"/>
              <a:gd name="connsiteX23" fmla="*/ 7706490 w 11216640"/>
              <a:gd name="connsiteY23" fmla="*/ 39014 h 39014"/>
              <a:gd name="connsiteX24" fmla="*/ 7046688 w 11216640"/>
              <a:gd name="connsiteY24" fmla="*/ 39014 h 39014"/>
              <a:gd name="connsiteX25" fmla="*/ 6723385 w 11216640"/>
              <a:gd name="connsiteY25" fmla="*/ 39014 h 39014"/>
              <a:gd name="connsiteX26" fmla="*/ 6400082 w 11216640"/>
              <a:gd name="connsiteY26" fmla="*/ 39014 h 39014"/>
              <a:gd name="connsiteX27" fmla="*/ 5740279 w 11216640"/>
              <a:gd name="connsiteY27" fmla="*/ 39014 h 39014"/>
              <a:gd name="connsiteX28" fmla="*/ 5304810 w 11216640"/>
              <a:gd name="connsiteY28" fmla="*/ 39014 h 39014"/>
              <a:gd name="connsiteX29" fmla="*/ 4532841 w 11216640"/>
              <a:gd name="connsiteY29" fmla="*/ 39014 h 39014"/>
              <a:gd name="connsiteX30" fmla="*/ 4097372 w 11216640"/>
              <a:gd name="connsiteY30" fmla="*/ 39014 h 39014"/>
              <a:gd name="connsiteX31" fmla="*/ 3325403 w 11216640"/>
              <a:gd name="connsiteY31" fmla="*/ 39014 h 39014"/>
              <a:gd name="connsiteX32" fmla="*/ 3002100 w 11216640"/>
              <a:gd name="connsiteY32" fmla="*/ 39014 h 39014"/>
              <a:gd name="connsiteX33" fmla="*/ 2230131 w 11216640"/>
              <a:gd name="connsiteY33" fmla="*/ 39014 h 39014"/>
              <a:gd name="connsiteX34" fmla="*/ 1794661 w 11216640"/>
              <a:gd name="connsiteY34" fmla="*/ 39014 h 39014"/>
              <a:gd name="connsiteX35" fmla="*/ 1471358 w 11216640"/>
              <a:gd name="connsiteY35" fmla="*/ 39014 h 39014"/>
              <a:gd name="connsiteX36" fmla="*/ 1035889 w 11216640"/>
              <a:gd name="connsiteY36" fmla="*/ 39014 h 39014"/>
              <a:gd name="connsiteX37" fmla="*/ 0 w 11216640"/>
              <a:gd name="connsiteY37" fmla="*/ 39014 h 39014"/>
              <a:gd name="connsiteX38" fmla="*/ 0 w 11216640"/>
              <a:gd name="connsiteY38" fmla="*/ 0 h 39014"/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37134" y="-19129"/>
                  <a:pt x="244275" y="606"/>
                  <a:pt x="323302" y="0"/>
                </a:cubicBezTo>
                <a:cubicBezTo>
                  <a:pt x="461323" y="-330"/>
                  <a:pt x="864644" y="39631"/>
                  <a:pt x="1095271" y="0"/>
                </a:cubicBezTo>
                <a:cubicBezTo>
                  <a:pt x="1325705" y="-7385"/>
                  <a:pt x="1271567" y="-27978"/>
                  <a:pt x="1418574" y="0"/>
                </a:cubicBezTo>
                <a:cubicBezTo>
                  <a:pt x="1567817" y="2386"/>
                  <a:pt x="1628593" y="-10425"/>
                  <a:pt x="1741877" y="0"/>
                </a:cubicBezTo>
                <a:cubicBezTo>
                  <a:pt x="1839302" y="-18337"/>
                  <a:pt x="2402027" y="-79240"/>
                  <a:pt x="2626012" y="0"/>
                </a:cubicBezTo>
                <a:cubicBezTo>
                  <a:pt x="2895107" y="6692"/>
                  <a:pt x="2972301" y="-1050"/>
                  <a:pt x="3285815" y="0"/>
                </a:cubicBezTo>
                <a:cubicBezTo>
                  <a:pt x="3613307" y="-50878"/>
                  <a:pt x="3493036" y="-5432"/>
                  <a:pt x="3609118" y="0"/>
                </a:cubicBezTo>
                <a:cubicBezTo>
                  <a:pt x="3718305" y="55060"/>
                  <a:pt x="3917610" y="-9186"/>
                  <a:pt x="4268920" y="0"/>
                </a:cubicBezTo>
                <a:cubicBezTo>
                  <a:pt x="4598166" y="28268"/>
                  <a:pt x="4757675" y="13311"/>
                  <a:pt x="5153056" y="0"/>
                </a:cubicBezTo>
                <a:cubicBezTo>
                  <a:pt x="5533613" y="8895"/>
                  <a:pt x="5507222" y="-16580"/>
                  <a:pt x="5700691" y="0"/>
                </a:cubicBezTo>
                <a:cubicBezTo>
                  <a:pt x="5891172" y="-47"/>
                  <a:pt x="6104615" y="15959"/>
                  <a:pt x="6248327" y="0"/>
                </a:cubicBezTo>
                <a:cubicBezTo>
                  <a:pt x="6381445" y="20133"/>
                  <a:pt x="6713986" y="-9471"/>
                  <a:pt x="6908130" y="0"/>
                </a:cubicBezTo>
                <a:cubicBezTo>
                  <a:pt x="7153059" y="-32956"/>
                  <a:pt x="7378710" y="16842"/>
                  <a:pt x="7680098" y="0"/>
                </a:cubicBezTo>
                <a:cubicBezTo>
                  <a:pt x="7946452" y="-17960"/>
                  <a:pt x="8242999" y="-113718"/>
                  <a:pt x="8452067" y="0"/>
                </a:cubicBezTo>
                <a:cubicBezTo>
                  <a:pt x="8718873" y="71323"/>
                  <a:pt x="8866015" y="26666"/>
                  <a:pt x="9224036" y="0"/>
                </a:cubicBezTo>
                <a:cubicBezTo>
                  <a:pt x="9540402" y="46656"/>
                  <a:pt x="9950869" y="14166"/>
                  <a:pt x="10108171" y="0"/>
                </a:cubicBezTo>
                <a:cubicBezTo>
                  <a:pt x="10217741" y="-737"/>
                  <a:pt x="10857392" y="-9973"/>
                  <a:pt x="11216640" y="0"/>
                </a:cubicBezTo>
                <a:cubicBezTo>
                  <a:pt x="11216307" y="15014"/>
                  <a:pt x="11215879" y="20465"/>
                  <a:pt x="11216640" y="39014"/>
                </a:cubicBezTo>
                <a:cubicBezTo>
                  <a:pt x="10889400" y="2323"/>
                  <a:pt x="10786673" y="47224"/>
                  <a:pt x="10444670" y="39014"/>
                </a:cubicBezTo>
                <a:cubicBezTo>
                  <a:pt x="10068643" y="20226"/>
                  <a:pt x="10267324" y="25128"/>
                  <a:pt x="10121367" y="39014"/>
                </a:cubicBezTo>
                <a:cubicBezTo>
                  <a:pt x="9969422" y="66747"/>
                  <a:pt x="9601925" y="-27772"/>
                  <a:pt x="9461565" y="39014"/>
                </a:cubicBezTo>
                <a:cubicBezTo>
                  <a:pt x="9307316" y="49934"/>
                  <a:pt x="9139855" y="30576"/>
                  <a:pt x="8913929" y="39014"/>
                </a:cubicBezTo>
                <a:cubicBezTo>
                  <a:pt x="8703085" y="118471"/>
                  <a:pt x="8493361" y="-14672"/>
                  <a:pt x="8366293" y="39014"/>
                </a:cubicBezTo>
                <a:cubicBezTo>
                  <a:pt x="8255997" y="19146"/>
                  <a:pt x="8077978" y="-2030"/>
                  <a:pt x="7818657" y="39014"/>
                </a:cubicBezTo>
                <a:cubicBezTo>
                  <a:pt x="7576034" y="32671"/>
                  <a:pt x="7452762" y="58288"/>
                  <a:pt x="7271021" y="39014"/>
                </a:cubicBezTo>
                <a:cubicBezTo>
                  <a:pt x="7177854" y="68642"/>
                  <a:pt x="6640037" y="25267"/>
                  <a:pt x="6499052" y="39014"/>
                </a:cubicBezTo>
                <a:cubicBezTo>
                  <a:pt x="6313015" y="55766"/>
                  <a:pt x="6158905" y="51751"/>
                  <a:pt x="5839250" y="39014"/>
                </a:cubicBezTo>
                <a:cubicBezTo>
                  <a:pt x="5551213" y="-5591"/>
                  <a:pt x="5680096" y="51028"/>
                  <a:pt x="5515947" y="39014"/>
                </a:cubicBezTo>
                <a:cubicBezTo>
                  <a:pt x="5397317" y="43089"/>
                  <a:pt x="5242076" y="56602"/>
                  <a:pt x="4968311" y="39014"/>
                </a:cubicBezTo>
                <a:cubicBezTo>
                  <a:pt x="4756444" y="-34025"/>
                  <a:pt x="4396782" y="72942"/>
                  <a:pt x="4196342" y="39014"/>
                </a:cubicBezTo>
                <a:cubicBezTo>
                  <a:pt x="4047236" y="6686"/>
                  <a:pt x="3911265" y="53700"/>
                  <a:pt x="3760872" y="39014"/>
                </a:cubicBezTo>
                <a:cubicBezTo>
                  <a:pt x="3639889" y="-12808"/>
                  <a:pt x="3065174" y="-74289"/>
                  <a:pt x="2876737" y="39014"/>
                </a:cubicBezTo>
                <a:cubicBezTo>
                  <a:pt x="2663925" y="52117"/>
                  <a:pt x="2235392" y="70750"/>
                  <a:pt x="1992602" y="39014"/>
                </a:cubicBezTo>
                <a:cubicBezTo>
                  <a:pt x="1653948" y="36152"/>
                  <a:pt x="1496632" y="-21404"/>
                  <a:pt x="1332800" y="39014"/>
                </a:cubicBezTo>
                <a:cubicBezTo>
                  <a:pt x="1089865" y="45222"/>
                  <a:pt x="357969" y="111770"/>
                  <a:pt x="0" y="39014"/>
                </a:cubicBezTo>
                <a:cubicBezTo>
                  <a:pt x="3343" y="29378"/>
                  <a:pt x="3532" y="1070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7557" y="18231"/>
                  <a:pt x="344513" y="55766"/>
                  <a:pt x="547635" y="0"/>
                </a:cubicBezTo>
                <a:cubicBezTo>
                  <a:pt x="753851" y="-23689"/>
                  <a:pt x="744629" y="3339"/>
                  <a:pt x="870938" y="0"/>
                </a:cubicBezTo>
                <a:cubicBezTo>
                  <a:pt x="919331" y="-94901"/>
                  <a:pt x="1282659" y="-17724"/>
                  <a:pt x="1755073" y="0"/>
                </a:cubicBezTo>
                <a:cubicBezTo>
                  <a:pt x="2199567" y="-3795"/>
                  <a:pt x="2137645" y="-10001"/>
                  <a:pt x="2302709" y="0"/>
                </a:cubicBezTo>
                <a:cubicBezTo>
                  <a:pt x="2483523" y="-3854"/>
                  <a:pt x="2749069" y="-1838"/>
                  <a:pt x="2850345" y="0"/>
                </a:cubicBezTo>
                <a:cubicBezTo>
                  <a:pt x="2975790" y="5547"/>
                  <a:pt x="3310429" y="40852"/>
                  <a:pt x="3734480" y="0"/>
                </a:cubicBezTo>
                <a:cubicBezTo>
                  <a:pt x="4082005" y="37966"/>
                  <a:pt x="4072821" y="14785"/>
                  <a:pt x="4169950" y="0"/>
                </a:cubicBezTo>
                <a:cubicBezTo>
                  <a:pt x="4313322" y="-52868"/>
                  <a:pt x="4559510" y="3995"/>
                  <a:pt x="5054085" y="0"/>
                </a:cubicBezTo>
                <a:cubicBezTo>
                  <a:pt x="5508555" y="40042"/>
                  <a:pt x="5693803" y="26708"/>
                  <a:pt x="5938220" y="0"/>
                </a:cubicBezTo>
                <a:cubicBezTo>
                  <a:pt x="6123276" y="55545"/>
                  <a:pt x="6371352" y="22295"/>
                  <a:pt x="6598023" y="0"/>
                </a:cubicBezTo>
                <a:cubicBezTo>
                  <a:pt x="6766501" y="90571"/>
                  <a:pt x="7040080" y="73655"/>
                  <a:pt x="7482158" y="0"/>
                </a:cubicBezTo>
                <a:cubicBezTo>
                  <a:pt x="7869996" y="-15638"/>
                  <a:pt x="7809565" y="24253"/>
                  <a:pt x="8029794" y="0"/>
                </a:cubicBezTo>
                <a:cubicBezTo>
                  <a:pt x="8240739" y="-49431"/>
                  <a:pt x="8332211" y="-24220"/>
                  <a:pt x="8577430" y="0"/>
                </a:cubicBezTo>
                <a:cubicBezTo>
                  <a:pt x="8827900" y="84271"/>
                  <a:pt x="9001408" y="61219"/>
                  <a:pt x="9349398" y="0"/>
                </a:cubicBezTo>
                <a:cubicBezTo>
                  <a:pt x="9727089" y="-31999"/>
                  <a:pt x="9680501" y="27244"/>
                  <a:pt x="9897034" y="0"/>
                </a:cubicBezTo>
                <a:cubicBezTo>
                  <a:pt x="10233395" y="18941"/>
                  <a:pt x="10568794" y="23348"/>
                  <a:pt x="11216640" y="0"/>
                </a:cubicBezTo>
                <a:cubicBezTo>
                  <a:pt x="11218749" y="19229"/>
                  <a:pt x="11218620" y="29101"/>
                  <a:pt x="11216640" y="39014"/>
                </a:cubicBezTo>
                <a:cubicBezTo>
                  <a:pt x="11043472" y="-1098"/>
                  <a:pt x="10809613" y="5474"/>
                  <a:pt x="10444670" y="39014"/>
                </a:cubicBezTo>
                <a:cubicBezTo>
                  <a:pt x="10166108" y="92476"/>
                  <a:pt x="10279517" y="61984"/>
                  <a:pt x="10121367" y="39014"/>
                </a:cubicBezTo>
                <a:cubicBezTo>
                  <a:pt x="10006397" y="15490"/>
                  <a:pt x="9892394" y="44309"/>
                  <a:pt x="9685898" y="39014"/>
                </a:cubicBezTo>
                <a:cubicBezTo>
                  <a:pt x="9539943" y="-771"/>
                  <a:pt x="9095402" y="-25528"/>
                  <a:pt x="8801762" y="39014"/>
                </a:cubicBezTo>
                <a:cubicBezTo>
                  <a:pt x="8547973" y="59690"/>
                  <a:pt x="8453823" y="64486"/>
                  <a:pt x="8141960" y="39014"/>
                </a:cubicBezTo>
                <a:cubicBezTo>
                  <a:pt x="7847625" y="24982"/>
                  <a:pt x="7801235" y="15690"/>
                  <a:pt x="7706490" y="39014"/>
                </a:cubicBezTo>
                <a:cubicBezTo>
                  <a:pt x="7591751" y="-24168"/>
                  <a:pt x="7372533" y="2768"/>
                  <a:pt x="7046688" y="39014"/>
                </a:cubicBezTo>
                <a:cubicBezTo>
                  <a:pt x="6772444" y="43817"/>
                  <a:pt x="6861968" y="19561"/>
                  <a:pt x="6723385" y="39014"/>
                </a:cubicBezTo>
                <a:cubicBezTo>
                  <a:pt x="6563138" y="44520"/>
                  <a:pt x="6484567" y="12127"/>
                  <a:pt x="6400082" y="39014"/>
                </a:cubicBezTo>
                <a:cubicBezTo>
                  <a:pt x="6312189" y="20352"/>
                  <a:pt x="6072192" y="121994"/>
                  <a:pt x="5740279" y="39014"/>
                </a:cubicBezTo>
                <a:cubicBezTo>
                  <a:pt x="5406179" y="34574"/>
                  <a:pt x="5442008" y="52996"/>
                  <a:pt x="5304810" y="39014"/>
                </a:cubicBezTo>
                <a:cubicBezTo>
                  <a:pt x="5095344" y="-42933"/>
                  <a:pt x="4800372" y="49483"/>
                  <a:pt x="4532841" y="39014"/>
                </a:cubicBezTo>
                <a:cubicBezTo>
                  <a:pt x="4212562" y="58386"/>
                  <a:pt x="4180848" y="48913"/>
                  <a:pt x="4097372" y="39014"/>
                </a:cubicBezTo>
                <a:cubicBezTo>
                  <a:pt x="4073007" y="58503"/>
                  <a:pt x="3609481" y="46705"/>
                  <a:pt x="3325403" y="39014"/>
                </a:cubicBezTo>
                <a:cubicBezTo>
                  <a:pt x="3104835" y="-2155"/>
                  <a:pt x="3164358" y="38097"/>
                  <a:pt x="3002100" y="39014"/>
                </a:cubicBezTo>
                <a:cubicBezTo>
                  <a:pt x="2854886" y="108106"/>
                  <a:pt x="2463720" y="73893"/>
                  <a:pt x="2230131" y="39014"/>
                </a:cubicBezTo>
                <a:cubicBezTo>
                  <a:pt x="1979673" y="832"/>
                  <a:pt x="1933756" y="43038"/>
                  <a:pt x="1794661" y="39014"/>
                </a:cubicBezTo>
                <a:cubicBezTo>
                  <a:pt x="1655857" y="17082"/>
                  <a:pt x="1621695" y="48609"/>
                  <a:pt x="1471358" y="39014"/>
                </a:cubicBezTo>
                <a:cubicBezTo>
                  <a:pt x="1355317" y="32302"/>
                  <a:pt x="1232798" y="70819"/>
                  <a:pt x="1035889" y="39014"/>
                </a:cubicBezTo>
                <a:cubicBezTo>
                  <a:pt x="836560" y="62851"/>
                  <a:pt x="376153" y="49250"/>
                  <a:pt x="0" y="39014"/>
                </a:cubicBezTo>
                <a:cubicBezTo>
                  <a:pt x="105" y="23622"/>
                  <a:pt x="101" y="8369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57861" y="-15054"/>
                  <a:pt x="247307" y="-8825"/>
                  <a:pt x="323302" y="0"/>
                </a:cubicBezTo>
                <a:cubicBezTo>
                  <a:pt x="425593" y="-5882"/>
                  <a:pt x="850745" y="-33426"/>
                  <a:pt x="1095271" y="0"/>
                </a:cubicBezTo>
                <a:cubicBezTo>
                  <a:pt x="1327518" y="-13498"/>
                  <a:pt x="1256127" y="-6098"/>
                  <a:pt x="1418574" y="0"/>
                </a:cubicBezTo>
                <a:cubicBezTo>
                  <a:pt x="1572588" y="-6227"/>
                  <a:pt x="1633609" y="6813"/>
                  <a:pt x="1741877" y="0"/>
                </a:cubicBezTo>
                <a:cubicBezTo>
                  <a:pt x="1904835" y="26045"/>
                  <a:pt x="2400841" y="-73683"/>
                  <a:pt x="2626012" y="0"/>
                </a:cubicBezTo>
                <a:cubicBezTo>
                  <a:pt x="2882679" y="17824"/>
                  <a:pt x="2936789" y="44317"/>
                  <a:pt x="3285815" y="0"/>
                </a:cubicBezTo>
                <a:cubicBezTo>
                  <a:pt x="3601570" y="-34695"/>
                  <a:pt x="3499377" y="32874"/>
                  <a:pt x="3609118" y="0"/>
                </a:cubicBezTo>
                <a:cubicBezTo>
                  <a:pt x="3774521" y="15668"/>
                  <a:pt x="3967864" y="-38640"/>
                  <a:pt x="4268920" y="0"/>
                </a:cubicBezTo>
                <a:cubicBezTo>
                  <a:pt x="4541318" y="2768"/>
                  <a:pt x="4823226" y="30462"/>
                  <a:pt x="5153056" y="0"/>
                </a:cubicBezTo>
                <a:cubicBezTo>
                  <a:pt x="5543211" y="12493"/>
                  <a:pt x="5502253" y="-3474"/>
                  <a:pt x="5700691" y="0"/>
                </a:cubicBezTo>
                <a:cubicBezTo>
                  <a:pt x="5929125" y="19548"/>
                  <a:pt x="6091822" y="-2527"/>
                  <a:pt x="6248327" y="0"/>
                </a:cubicBezTo>
                <a:cubicBezTo>
                  <a:pt x="6390296" y="-47053"/>
                  <a:pt x="6626403" y="-74594"/>
                  <a:pt x="6908130" y="0"/>
                </a:cubicBezTo>
                <a:cubicBezTo>
                  <a:pt x="7180415" y="24955"/>
                  <a:pt x="7357344" y="-6954"/>
                  <a:pt x="7680098" y="0"/>
                </a:cubicBezTo>
                <a:cubicBezTo>
                  <a:pt x="7948131" y="11564"/>
                  <a:pt x="8181966" y="23981"/>
                  <a:pt x="8452067" y="0"/>
                </a:cubicBezTo>
                <a:cubicBezTo>
                  <a:pt x="8722079" y="-30982"/>
                  <a:pt x="8849050" y="-33330"/>
                  <a:pt x="9224036" y="0"/>
                </a:cubicBezTo>
                <a:cubicBezTo>
                  <a:pt x="9574366" y="59216"/>
                  <a:pt x="9959288" y="-4690"/>
                  <a:pt x="10108171" y="0"/>
                </a:cubicBezTo>
                <a:cubicBezTo>
                  <a:pt x="10322084" y="100324"/>
                  <a:pt x="10896278" y="72044"/>
                  <a:pt x="11216640" y="0"/>
                </a:cubicBezTo>
                <a:cubicBezTo>
                  <a:pt x="11216596" y="15929"/>
                  <a:pt x="11214015" y="20664"/>
                  <a:pt x="11216640" y="39014"/>
                </a:cubicBezTo>
                <a:cubicBezTo>
                  <a:pt x="10914586" y="26414"/>
                  <a:pt x="10805608" y="85511"/>
                  <a:pt x="10444670" y="39014"/>
                </a:cubicBezTo>
                <a:cubicBezTo>
                  <a:pt x="10108857" y="-17130"/>
                  <a:pt x="10258795" y="25644"/>
                  <a:pt x="10121367" y="39014"/>
                </a:cubicBezTo>
                <a:cubicBezTo>
                  <a:pt x="9988558" y="82699"/>
                  <a:pt x="9611817" y="-1050"/>
                  <a:pt x="9461565" y="39014"/>
                </a:cubicBezTo>
                <a:cubicBezTo>
                  <a:pt x="9336572" y="92487"/>
                  <a:pt x="9124592" y="-53744"/>
                  <a:pt x="8913929" y="39014"/>
                </a:cubicBezTo>
                <a:cubicBezTo>
                  <a:pt x="8730641" y="59449"/>
                  <a:pt x="8486350" y="13455"/>
                  <a:pt x="8366293" y="39014"/>
                </a:cubicBezTo>
                <a:cubicBezTo>
                  <a:pt x="8283001" y="50415"/>
                  <a:pt x="8078400" y="38651"/>
                  <a:pt x="7818657" y="39014"/>
                </a:cubicBezTo>
                <a:cubicBezTo>
                  <a:pt x="7578627" y="70133"/>
                  <a:pt x="7402395" y="63098"/>
                  <a:pt x="7271021" y="39014"/>
                </a:cubicBezTo>
                <a:cubicBezTo>
                  <a:pt x="7174173" y="-6265"/>
                  <a:pt x="6663622" y="18657"/>
                  <a:pt x="6499052" y="39014"/>
                </a:cubicBezTo>
                <a:cubicBezTo>
                  <a:pt x="6275158" y="71617"/>
                  <a:pt x="6154159" y="73170"/>
                  <a:pt x="5839250" y="39014"/>
                </a:cubicBezTo>
                <a:cubicBezTo>
                  <a:pt x="5522076" y="43716"/>
                  <a:pt x="5678515" y="56379"/>
                  <a:pt x="5515947" y="39014"/>
                </a:cubicBezTo>
                <a:cubicBezTo>
                  <a:pt x="5367201" y="18648"/>
                  <a:pt x="5232360" y="93228"/>
                  <a:pt x="4968311" y="39014"/>
                </a:cubicBezTo>
                <a:cubicBezTo>
                  <a:pt x="4699624" y="25461"/>
                  <a:pt x="4338391" y="45490"/>
                  <a:pt x="4196342" y="39014"/>
                </a:cubicBezTo>
                <a:cubicBezTo>
                  <a:pt x="4024589" y="-3129"/>
                  <a:pt x="3914748" y="91820"/>
                  <a:pt x="3760872" y="39014"/>
                </a:cubicBezTo>
                <a:cubicBezTo>
                  <a:pt x="3619965" y="90479"/>
                  <a:pt x="3110276" y="12855"/>
                  <a:pt x="2876737" y="39014"/>
                </a:cubicBezTo>
                <a:cubicBezTo>
                  <a:pt x="2659151" y="86248"/>
                  <a:pt x="2316818" y="-46871"/>
                  <a:pt x="1992602" y="39014"/>
                </a:cubicBezTo>
                <a:cubicBezTo>
                  <a:pt x="1662088" y="52086"/>
                  <a:pt x="1556222" y="17237"/>
                  <a:pt x="1332800" y="39014"/>
                </a:cubicBezTo>
                <a:cubicBezTo>
                  <a:pt x="1210119" y="-132014"/>
                  <a:pt x="316378" y="-48933"/>
                  <a:pt x="0" y="39014"/>
                </a:cubicBezTo>
                <a:cubicBezTo>
                  <a:pt x="-2852" y="30756"/>
                  <a:pt x="1882" y="10477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33294" y="-25314"/>
                  <a:pt x="233507" y="-2631"/>
                  <a:pt x="323302" y="0"/>
                </a:cubicBezTo>
                <a:cubicBezTo>
                  <a:pt x="440460" y="45437"/>
                  <a:pt x="863735" y="22134"/>
                  <a:pt x="1095271" y="0"/>
                </a:cubicBezTo>
                <a:cubicBezTo>
                  <a:pt x="1317883" y="-3685"/>
                  <a:pt x="1267445" y="-18015"/>
                  <a:pt x="1418574" y="0"/>
                </a:cubicBezTo>
                <a:cubicBezTo>
                  <a:pt x="1557897" y="-4756"/>
                  <a:pt x="1637021" y="-6025"/>
                  <a:pt x="1741877" y="0"/>
                </a:cubicBezTo>
                <a:cubicBezTo>
                  <a:pt x="1881003" y="2369"/>
                  <a:pt x="2413888" y="-113887"/>
                  <a:pt x="2626012" y="0"/>
                </a:cubicBezTo>
                <a:cubicBezTo>
                  <a:pt x="2882289" y="12492"/>
                  <a:pt x="2967945" y="29374"/>
                  <a:pt x="3285815" y="0"/>
                </a:cubicBezTo>
                <a:cubicBezTo>
                  <a:pt x="3609409" y="-57877"/>
                  <a:pt x="3483068" y="495"/>
                  <a:pt x="3609118" y="0"/>
                </a:cubicBezTo>
                <a:cubicBezTo>
                  <a:pt x="3744319" y="28637"/>
                  <a:pt x="3962332" y="-10572"/>
                  <a:pt x="4268920" y="0"/>
                </a:cubicBezTo>
                <a:cubicBezTo>
                  <a:pt x="4590160" y="14696"/>
                  <a:pt x="4773929" y="21504"/>
                  <a:pt x="5153056" y="0"/>
                </a:cubicBezTo>
                <a:cubicBezTo>
                  <a:pt x="5532244" y="8662"/>
                  <a:pt x="5504590" y="-12612"/>
                  <a:pt x="5700691" y="0"/>
                </a:cubicBezTo>
                <a:cubicBezTo>
                  <a:pt x="5897760" y="26989"/>
                  <a:pt x="6129313" y="49690"/>
                  <a:pt x="6248327" y="0"/>
                </a:cubicBezTo>
                <a:cubicBezTo>
                  <a:pt x="6381914" y="-45986"/>
                  <a:pt x="6667910" y="-35389"/>
                  <a:pt x="6908130" y="0"/>
                </a:cubicBezTo>
                <a:cubicBezTo>
                  <a:pt x="7137232" y="-6031"/>
                  <a:pt x="7353469" y="29738"/>
                  <a:pt x="7680098" y="0"/>
                </a:cubicBezTo>
                <a:cubicBezTo>
                  <a:pt x="7896550" y="-32048"/>
                  <a:pt x="8183820" y="-133384"/>
                  <a:pt x="8452067" y="0"/>
                </a:cubicBezTo>
                <a:cubicBezTo>
                  <a:pt x="8682217" y="26007"/>
                  <a:pt x="8823660" y="35234"/>
                  <a:pt x="9224036" y="0"/>
                </a:cubicBezTo>
                <a:cubicBezTo>
                  <a:pt x="9528291" y="55058"/>
                  <a:pt x="9929581" y="13745"/>
                  <a:pt x="10108171" y="0"/>
                </a:cubicBezTo>
                <a:cubicBezTo>
                  <a:pt x="10277708" y="79670"/>
                  <a:pt x="10904394" y="-35021"/>
                  <a:pt x="11216640" y="0"/>
                </a:cubicBezTo>
                <a:cubicBezTo>
                  <a:pt x="11216651" y="15310"/>
                  <a:pt x="11214969" y="20449"/>
                  <a:pt x="11216640" y="39014"/>
                </a:cubicBezTo>
                <a:cubicBezTo>
                  <a:pt x="10920584" y="19033"/>
                  <a:pt x="10773625" y="67306"/>
                  <a:pt x="10444670" y="39014"/>
                </a:cubicBezTo>
                <a:cubicBezTo>
                  <a:pt x="10106462" y="-9636"/>
                  <a:pt x="10266007" y="7508"/>
                  <a:pt x="10121367" y="39014"/>
                </a:cubicBezTo>
                <a:cubicBezTo>
                  <a:pt x="10034537" y="79493"/>
                  <a:pt x="9600251" y="-8693"/>
                  <a:pt x="9461565" y="39014"/>
                </a:cubicBezTo>
                <a:cubicBezTo>
                  <a:pt x="9263525" y="106043"/>
                  <a:pt x="9115411" y="5407"/>
                  <a:pt x="8913929" y="39014"/>
                </a:cubicBezTo>
                <a:cubicBezTo>
                  <a:pt x="8704359" y="99324"/>
                  <a:pt x="8511691" y="-5652"/>
                  <a:pt x="8366293" y="39014"/>
                </a:cubicBezTo>
                <a:cubicBezTo>
                  <a:pt x="8262477" y="32553"/>
                  <a:pt x="8025518" y="35568"/>
                  <a:pt x="7818657" y="39014"/>
                </a:cubicBezTo>
                <a:cubicBezTo>
                  <a:pt x="7679084" y="19352"/>
                  <a:pt x="7432804" y="50593"/>
                  <a:pt x="7271021" y="39014"/>
                </a:cubicBezTo>
                <a:cubicBezTo>
                  <a:pt x="7167124" y="54204"/>
                  <a:pt x="6674377" y="11154"/>
                  <a:pt x="6499052" y="39014"/>
                </a:cubicBezTo>
                <a:cubicBezTo>
                  <a:pt x="6319364" y="70349"/>
                  <a:pt x="6162014" y="62520"/>
                  <a:pt x="5839250" y="39014"/>
                </a:cubicBezTo>
                <a:cubicBezTo>
                  <a:pt x="5544999" y="2936"/>
                  <a:pt x="5681805" y="21869"/>
                  <a:pt x="5515947" y="39014"/>
                </a:cubicBezTo>
                <a:cubicBezTo>
                  <a:pt x="5353695" y="43411"/>
                  <a:pt x="5246736" y="67950"/>
                  <a:pt x="4968311" y="39014"/>
                </a:cubicBezTo>
                <a:cubicBezTo>
                  <a:pt x="4777397" y="-30858"/>
                  <a:pt x="4368049" y="92079"/>
                  <a:pt x="4196342" y="39014"/>
                </a:cubicBezTo>
                <a:cubicBezTo>
                  <a:pt x="4044883" y="26337"/>
                  <a:pt x="3910078" y="52582"/>
                  <a:pt x="3760872" y="39014"/>
                </a:cubicBezTo>
                <a:cubicBezTo>
                  <a:pt x="3590700" y="55897"/>
                  <a:pt x="3052701" y="-82037"/>
                  <a:pt x="2876737" y="39014"/>
                </a:cubicBezTo>
                <a:cubicBezTo>
                  <a:pt x="2611841" y="7840"/>
                  <a:pt x="2340437" y="128881"/>
                  <a:pt x="1992602" y="39014"/>
                </a:cubicBezTo>
                <a:cubicBezTo>
                  <a:pt x="1649894" y="65569"/>
                  <a:pt x="1531859" y="27563"/>
                  <a:pt x="1332800" y="39014"/>
                </a:cubicBezTo>
                <a:cubicBezTo>
                  <a:pt x="1168421" y="30982"/>
                  <a:pt x="353290" y="113462"/>
                  <a:pt x="0" y="39014"/>
                </a:cubicBezTo>
                <a:cubicBezTo>
                  <a:pt x="1754" y="30556"/>
                  <a:pt x="3767" y="107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303096 w 10515600"/>
                      <a:gd name="connsiteY1" fmla="*/ 0 h 27432"/>
                      <a:gd name="connsiteX2" fmla="*/ 1026817 w 10515600"/>
                      <a:gd name="connsiteY2" fmla="*/ 0 h 27432"/>
                      <a:gd name="connsiteX3" fmla="*/ 1329914 w 10515600"/>
                      <a:gd name="connsiteY3" fmla="*/ 0 h 27432"/>
                      <a:gd name="connsiteX4" fmla="*/ 1633010 w 10515600"/>
                      <a:gd name="connsiteY4" fmla="*/ 0 h 27432"/>
                      <a:gd name="connsiteX5" fmla="*/ 2461887 w 10515600"/>
                      <a:gd name="connsiteY5" fmla="*/ 0 h 27432"/>
                      <a:gd name="connsiteX6" fmla="*/ 3080452 w 10515600"/>
                      <a:gd name="connsiteY6" fmla="*/ 0 h 27432"/>
                      <a:gd name="connsiteX7" fmla="*/ 3383549 w 10515600"/>
                      <a:gd name="connsiteY7" fmla="*/ 0 h 27432"/>
                      <a:gd name="connsiteX8" fmla="*/ 4002113 w 10515600"/>
                      <a:gd name="connsiteY8" fmla="*/ 0 h 27432"/>
                      <a:gd name="connsiteX9" fmla="*/ 4830990 w 10515600"/>
                      <a:gd name="connsiteY9" fmla="*/ 0 h 27432"/>
                      <a:gd name="connsiteX10" fmla="*/ 5344398 w 10515600"/>
                      <a:gd name="connsiteY10" fmla="*/ 0 h 27432"/>
                      <a:gd name="connsiteX11" fmla="*/ 5857807 w 10515600"/>
                      <a:gd name="connsiteY11" fmla="*/ 0 h 27432"/>
                      <a:gd name="connsiteX12" fmla="*/ 6476372 w 10515600"/>
                      <a:gd name="connsiteY12" fmla="*/ 0 h 27432"/>
                      <a:gd name="connsiteX13" fmla="*/ 7200092 w 10515600"/>
                      <a:gd name="connsiteY13" fmla="*/ 0 h 27432"/>
                      <a:gd name="connsiteX14" fmla="*/ 7923813 w 10515600"/>
                      <a:gd name="connsiteY14" fmla="*/ 0 h 27432"/>
                      <a:gd name="connsiteX15" fmla="*/ 8647534 w 10515600"/>
                      <a:gd name="connsiteY15" fmla="*/ 0 h 27432"/>
                      <a:gd name="connsiteX16" fmla="*/ 9476411 w 10515600"/>
                      <a:gd name="connsiteY16" fmla="*/ 0 h 27432"/>
                      <a:gd name="connsiteX17" fmla="*/ 10515600 w 10515600"/>
                      <a:gd name="connsiteY17" fmla="*/ 0 h 27432"/>
                      <a:gd name="connsiteX18" fmla="*/ 10515600 w 10515600"/>
                      <a:gd name="connsiteY18" fmla="*/ 27432 h 27432"/>
                      <a:gd name="connsiteX19" fmla="*/ 9791879 w 10515600"/>
                      <a:gd name="connsiteY19" fmla="*/ 27432 h 27432"/>
                      <a:gd name="connsiteX20" fmla="*/ 9488782 w 10515600"/>
                      <a:gd name="connsiteY20" fmla="*/ 27432 h 27432"/>
                      <a:gd name="connsiteX21" fmla="*/ 8870218 w 10515600"/>
                      <a:gd name="connsiteY21" fmla="*/ 27432 h 27432"/>
                      <a:gd name="connsiteX22" fmla="*/ 8356809 w 10515600"/>
                      <a:gd name="connsiteY22" fmla="*/ 27432 h 27432"/>
                      <a:gd name="connsiteX23" fmla="*/ 7843400 w 10515600"/>
                      <a:gd name="connsiteY23" fmla="*/ 27432 h 27432"/>
                      <a:gd name="connsiteX24" fmla="*/ 7329991 w 10515600"/>
                      <a:gd name="connsiteY24" fmla="*/ 27432 h 27432"/>
                      <a:gd name="connsiteX25" fmla="*/ 6816583 w 10515600"/>
                      <a:gd name="connsiteY25" fmla="*/ 27432 h 27432"/>
                      <a:gd name="connsiteX26" fmla="*/ 6092862 w 10515600"/>
                      <a:gd name="connsiteY26" fmla="*/ 27432 h 27432"/>
                      <a:gd name="connsiteX27" fmla="*/ 5474297 w 10515600"/>
                      <a:gd name="connsiteY27" fmla="*/ 27432 h 27432"/>
                      <a:gd name="connsiteX28" fmla="*/ 5171201 w 10515600"/>
                      <a:gd name="connsiteY28" fmla="*/ 27432 h 27432"/>
                      <a:gd name="connsiteX29" fmla="*/ 4657792 w 10515600"/>
                      <a:gd name="connsiteY29" fmla="*/ 27432 h 27432"/>
                      <a:gd name="connsiteX30" fmla="*/ 3934071 w 10515600"/>
                      <a:gd name="connsiteY30" fmla="*/ 27432 h 27432"/>
                      <a:gd name="connsiteX31" fmla="*/ 3525818 w 10515600"/>
                      <a:gd name="connsiteY31" fmla="*/ 27432 h 27432"/>
                      <a:gd name="connsiteX32" fmla="*/ 2696941 w 10515600"/>
                      <a:gd name="connsiteY32" fmla="*/ 27432 h 27432"/>
                      <a:gd name="connsiteX33" fmla="*/ 1868065 w 10515600"/>
                      <a:gd name="connsiteY33" fmla="*/ 27432 h 27432"/>
                      <a:gd name="connsiteX34" fmla="*/ 1249500 w 10515600"/>
                      <a:gd name="connsiteY34" fmla="*/ 27432 h 27432"/>
                      <a:gd name="connsiteX35" fmla="*/ 0 w 10515600"/>
                      <a:gd name="connsiteY35" fmla="*/ 27432 h 27432"/>
                      <a:gd name="connsiteX36" fmla="*/ 0 w 10515600"/>
                      <a:gd name="connsiteY36" fmla="*/ 0 h 27432"/>
                      <a:gd name="connsiteX0" fmla="*/ 0 w 10515600"/>
                      <a:gd name="connsiteY0" fmla="*/ 0 h 27432"/>
                      <a:gd name="connsiteX1" fmla="*/ 513408 w 10515600"/>
                      <a:gd name="connsiteY1" fmla="*/ 0 h 27432"/>
                      <a:gd name="connsiteX2" fmla="*/ 816505 w 10515600"/>
                      <a:gd name="connsiteY2" fmla="*/ 0 h 27432"/>
                      <a:gd name="connsiteX3" fmla="*/ 1645381 w 10515600"/>
                      <a:gd name="connsiteY3" fmla="*/ 0 h 27432"/>
                      <a:gd name="connsiteX4" fmla="*/ 2158790 w 10515600"/>
                      <a:gd name="connsiteY4" fmla="*/ 0 h 27432"/>
                      <a:gd name="connsiteX5" fmla="*/ 2672199 w 10515600"/>
                      <a:gd name="connsiteY5" fmla="*/ 0 h 27432"/>
                      <a:gd name="connsiteX6" fmla="*/ 3501075 w 10515600"/>
                      <a:gd name="connsiteY6" fmla="*/ 0 h 27432"/>
                      <a:gd name="connsiteX7" fmla="*/ 3909329 w 10515600"/>
                      <a:gd name="connsiteY7" fmla="*/ 0 h 27432"/>
                      <a:gd name="connsiteX8" fmla="*/ 4738205 w 10515600"/>
                      <a:gd name="connsiteY8" fmla="*/ 0 h 27432"/>
                      <a:gd name="connsiteX9" fmla="*/ 5567082 w 10515600"/>
                      <a:gd name="connsiteY9" fmla="*/ 0 h 27432"/>
                      <a:gd name="connsiteX10" fmla="*/ 6185647 w 10515600"/>
                      <a:gd name="connsiteY10" fmla="*/ 0 h 27432"/>
                      <a:gd name="connsiteX11" fmla="*/ 7014524 w 10515600"/>
                      <a:gd name="connsiteY11" fmla="*/ 0 h 27432"/>
                      <a:gd name="connsiteX12" fmla="*/ 7527932 w 10515600"/>
                      <a:gd name="connsiteY12" fmla="*/ 0 h 27432"/>
                      <a:gd name="connsiteX13" fmla="*/ 8041341 w 10515600"/>
                      <a:gd name="connsiteY13" fmla="*/ 0 h 27432"/>
                      <a:gd name="connsiteX14" fmla="*/ 8765061 w 10515600"/>
                      <a:gd name="connsiteY14" fmla="*/ 0 h 27432"/>
                      <a:gd name="connsiteX15" fmla="*/ 9278470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9791879 w 10515600"/>
                      <a:gd name="connsiteY18" fmla="*/ 27432 h 27432"/>
                      <a:gd name="connsiteX19" fmla="*/ 9488782 w 10515600"/>
                      <a:gd name="connsiteY19" fmla="*/ 27432 h 27432"/>
                      <a:gd name="connsiteX20" fmla="*/ 9080530 w 10515600"/>
                      <a:gd name="connsiteY20" fmla="*/ 27432 h 27432"/>
                      <a:gd name="connsiteX21" fmla="*/ 8251652 w 10515600"/>
                      <a:gd name="connsiteY21" fmla="*/ 27432 h 27432"/>
                      <a:gd name="connsiteX22" fmla="*/ 7633088 w 10515600"/>
                      <a:gd name="connsiteY22" fmla="*/ 27432 h 27432"/>
                      <a:gd name="connsiteX23" fmla="*/ 7224835 w 10515600"/>
                      <a:gd name="connsiteY23" fmla="*/ 27432 h 27432"/>
                      <a:gd name="connsiteX24" fmla="*/ 6606270 w 10515600"/>
                      <a:gd name="connsiteY24" fmla="*/ 27432 h 27432"/>
                      <a:gd name="connsiteX25" fmla="*/ 6303174 w 10515600"/>
                      <a:gd name="connsiteY25" fmla="*/ 27432 h 27432"/>
                      <a:gd name="connsiteX26" fmla="*/ 6000077 w 10515600"/>
                      <a:gd name="connsiteY26" fmla="*/ 27432 h 27432"/>
                      <a:gd name="connsiteX27" fmla="*/ 5381512 w 10515600"/>
                      <a:gd name="connsiteY27" fmla="*/ 27432 h 27432"/>
                      <a:gd name="connsiteX28" fmla="*/ 4973260 w 10515600"/>
                      <a:gd name="connsiteY28" fmla="*/ 27432 h 27432"/>
                      <a:gd name="connsiteX29" fmla="*/ 4249539 w 10515600"/>
                      <a:gd name="connsiteY29" fmla="*/ 27432 h 27432"/>
                      <a:gd name="connsiteX30" fmla="*/ 3841287 w 10515600"/>
                      <a:gd name="connsiteY30" fmla="*/ 27432 h 27432"/>
                      <a:gd name="connsiteX31" fmla="*/ 3117566 w 10515600"/>
                      <a:gd name="connsiteY31" fmla="*/ 27432 h 27432"/>
                      <a:gd name="connsiteX32" fmla="*/ 2814469 w 10515600"/>
                      <a:gd name="connsiteY32" fmla="*/ 27432 h 27432"/>
                      <a:gd name="connsiteX33" fmla="*/ 2090748 w 10515600"/>
                      <a:gd name="connsiteY33" fmla="*/ 27432 h 27432"/>
                      <a:gd name="connsiteX34" fmla="*/ 1682495 w 10515600"/>
                      <a:gd name="connsiteY34" fmla="*/ 27432 h 27432"/>
                      <a:gd name="connsiteX35" fmla="*/ 1379399 w 10515600"/>
                      <a:gd name="connsiteY35" fmla="*/ 27432 h 27432"/>
                      <a:gd name="connsiteX36" fmla="*/ 971146 w 10515600"/>
                      <a:gd name="connsiteY36" fmla="*/ 27432 h 27432"/>
                      <a:gd name="connsiteX37" fmla="*/ 0 w 10515600"/>
                      <a:gd name="connsiteY37" fmla="*/ 27432 h 27432"/>
                      <a:gd name="connsiteX38" fmla="*/ 0 w 10515600"/>
                      <a:gd name="connsiteY3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33028" y="-14068"/>
                          <a:pt x="231084" y="-5275"/>
                          <a:pt x="303096" y="0"/>
                        </a:cubicBezTo>
                        <a:cubicBezTo>
                          <a:pt x="407671" y="31118"/>
                          <a:pt x="822640" y="15256"/>
                          <a:pt x="1026817" y="0"/>
                        </a:cubicBezTo>
                        <a:cubicBezTo>
                          <a:pt x="1242769" y="-7903"/>
                          <a:pt x="1189499" y="-17925"/>
                          <a:pt x="1329914" y="0"/>
                        </a:cubicBezTo>
                        <a:cubicBezTo>
                          <a:pt x="1470267" y="652"/>
                          <a:pt x="1524210" y="-7998"/>
                          <a:pt x="1633010" y="0"/>
                        </a:cubicBezTo>
                        <a:cubicBezTo>
                          <a:pt x="1732264" y="-1108"/>
                          <a:pt x="2246761" y="-54982"/>
                          <a:pt x="2461887" y="0"/>
                        </a:cubicBezTo>
                        <a:cubicBezTo>
                          <a:pt x="2712178" y="9936"/>
                          <a:pt x="2795609" y="11362"/>
                          <a:pt x="3080452" y="0"/>
                        </a:cubicBezTo>
                        <a:cubicBezTo>
                          <a:pt x="3385940" y="-25542"/>
                          <a:pt x="3272613" y="-7194"/>
                          <a:pt x="3383549" y="0"/>
                        </a:cubicBezTo>
                        <a:cubicBezTo>
                          <a:pt x="3494175" y="13366"/>
                          <a:pt x="3695363" y="-10918"/>
                          <a:pt x="4002113" y="0"/>
                        </a:cubicBezTo>
                        <a:cubicBezTo>
                          <a:pt x="4314398" y="11683"/>
                          <a:pt x="4455256" y="2668"/>
                          <a:pt x="4830990" y="0"/>
                        </a:cubicBezTo>
                        <a:cubicBezTo>
                          <a:pt x="5184608" y="4001"/>
                          <a:pt x="5160403" y="-10043"/>
                          <a:pt x="5344398" y="0"/>
                        </a:cubicBezTo>
                        <a:cubicBezTo>
                          <a:pt x="5522459" y="11246"/>
                          <a:pt x="5728290" y="18456"/>
                          <a:pt x="5857807" y="0"/>
                        </a:cubicBezTo>
                        <a:cubicBezTo>
                          <a:pt x="5960761" y="-17701"/>
                          <a:pt x="6242921" y="4204"/>
                          <a:pt x="6476372" y="0"/>
                        </a:cubicBezTo>
                        <a:cubicBezTo>
                          <a:pt x="6699922" y="-5320"/>
                          <a:pt x="6901071" y="24633"/>
                          <a:pt x="7200092" y="0"/>
                        </a:cubicBezTo>
                        <a:cubicBezTo>
                          <a:pt x="7452672" y="-19890"/>
                          <a:pt x="7693364" y="-61631"/>
                          <a:pt x="7923813" y="0"/>
                        </a:cubicBezTo>
                        <a:cubicBezTo>
                          <a:pt x="8136860" y="45866"/>
                          <a:pt x="8304735" y="10518"/>
                          <a:pt x="8647534" y="0"/>
                        </a:cubicBezTo>
                        <a:cubicBezTo>
                          <a:pt x="8937358" y="32566"/>
                          <a:pt x="9302270" y="5924"/>
                          <a:pt x="9476411" y="0"/>
                        </a:cubicBezTo>
                        <a:cubicBezTo>
                          <a:pt x="9638223" y="4821"/>
                          <a:pt x="10189163" y="-9628"/>
                          <a:pt x="10515600" y="0"/>
                        </a:cubicBezTo>
                        <a:cubicBezTo>
                          <a:pt x="10515727" y="10627"/>
                          <a:pt x="10514649" y="14354"/>
                          <a:pt x="10515600" y="27432"/>
                        </a:cubicBezTo>
                        <a:cubicBezTo>
                          <a:pt x="10228853" y="-272"/>
                          <a:pt x="10118301" y="40195"/>
                          <a:pt x="9791879" y="27432"/>
                        </a:cubicBezTo>
                        <a:cubicBezTo>
                          <a:pt x="9469560" y="15732"/>
                          <a:pt x="9634622" y="5714"/>
                          <a:pt x="9488782" y="27432"/>
                        </a:cubicBezTo>
                        <a:cubicBezTo>
                          <a:pt x="9383327" y="40364"/>
                          <a:pt x="9008124" y="-23975"/>
                          <a:pt x="8870218" y="27432"/>
                        </a:cubicBezTo>
                        <a:cubicBezTo>
                          <a:pt x="8699845" y="51543"/>
                          <a:pt x="8564586" y="22598"/>
                          <a:pt x="8356809" y="27432"/>
                        </a:cubicBezTo>
                        <a:cubicBezTo>
                          <a:pt x="8149465" y="67284"/>
                          <a:pt x="7980550" y="9089"/>
                          <a:pt x="7843400" y="27432"/>
                        </a:cubicBezTo>
                        <a:cubicBezTo>
                          <a:pt x="7739295" y="19687"/>
                          <a:pt x="7562659" y="18634"/>
                          <a:pt x="7329991" y="27432"/>
                        </a:cubicBezTo>
                        <a:cubicBezTo>
                          <a:pt x="7120471" y="28307"/>
                          <a:pt x="6940588" y="29101"/>
                          <a:pt x="6816583" y="27432"/>
                        </a:cubicBezTo>
                        <a:cubicBezTo>
                          <a:pt x="6726887" y="25741"/>
                          <a:pt x="6241097" y="22292"/>
                          <a:pt x="6092862" y="27432"/>
                        </a:cubicBezTo>
                        <a:cubicBezTo>
                          <a:pt x="5910244" y="39617"/>
                          <a:pt x="5774247" y="45145"/>
                          <a:pt x="5474297" y="27432"/>
                        </a:cubicBezTo>
                        <a:cubicBezTo>
                          <a:pt x="5198899" y="-1013"/>
                          <a:pt x="5321898" y="31071"/>
                          <a:pt x="5171201" y="27432"/>
                        </a:cubicBezTo>
                        <a:cubicBezTo>
                          <a:pt x="5029987" y="30788"/>
                          <a:pt x="4907286" y="45306"/>
                          <a:pt x="4657792" y="27432"/>
                        </a:cubicBezTo>
                        <a:cubicBezTo>
                          <a:pt x="4455233" y="-17017"/>
                          <a:pt x="4099129" y="43534"/>
                          <a:pt x="3934071" y="27432"/>
                        </a:cubicBezTo>
                        <a:cubicBezTo>
                          <a:pt x="3787369" y="9193"/>
                          <a:pt x="3661424" y="36337"/>
                          <a:pt x="3525818" y="27432"/>
                        </a:cubicBezTo>
                        <a:cubicBezTo>
                          <a:pt x="3405853" y="20141"/>
                          <a:pt x="2888000" y="-28393"/>
                          <a:pt x="2696941" y="27432"/>
                        </a:cubicBezTo>
                        <a:cubicBezTo>
                          <a:pt x="2491219" y="1681"/>
                          <a:pt x="2156031" y="60584"/>
                          <a:pt x="1868065" y="27432"/>
                        </a:cubicBezTo>
                        <a:cubicBezTo>
                          <a:pt x="1550792" y="29823"/>
                          <a:pt x="1425982" y="-161"/>
                          <a:pt x="1249500" y="27432"/>
                        </a:cubicBezTo>
                        <a:cubicBezTo>
                          <a:pt x="1050736" y="6203"/>
                          <a:pt x="320055" y="71602"/>
                          <a:pt x="0" y="27432"/>
                        </a:cubicBezTo>
                        <a:cubicBezTo>
                          <a:pt x="1401" y="20844"/>
                          <a:pt x="1835" y="7044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27156" y="10432"/>
                          <a:pt x="331102" y="20825"/>
                          <a:pt x="513408" y="0"/>
                        </a:cubicBezTo>
                        <a:cubicBezTo>
                          <a:pt x="702330" y="-14769"/>
                          <a:pt x="700423" y="3168"/>
                          <a:pt x="816505" y="0"/>
                        </a:cubicBezTo>
                        <a:cubicBezTo>
                          <a:pt x="898671" y="-22948"/>
                          <a:pt x="1207037" y="-37597"/>
                          <a:pt x="1645381" y="0"/>
                        </a:cubicBezTo>
                        <a:cubicBezTo>
                          <a:pt x="2053249" y="-8185"/>
                          <a:pt x="2003726" y="-5997"/>
                          <a:pt x="2158790" y="0"/>
                        </a:cubicBezTo>
                        <a:cubicBezTo>
                          <a:pt x="2321848" y="6012"/>
                          <a:pt x="2555044" y="-5125"/>
                          <a:pt x="2672199" y="0"/>
                        </a:cubicBezTo>
                        <a:cubicBezTo>
                          <a:pt x="2813340" y="-6805"/>
                          <a:pt x="3118030" y="9469"/>
                          <a:pt x="3501075" y="0"/>
                        </a:cubicBezTo>
                        <a:cubicBezTo>
                          <a:pt x="3825468" y="26500"/>
                          <a:pt x="3815930" y="11240"/>
                          <a:pt x="3909329" y="0"/>
                        </a:cubicBezTo>
                        <a:cubicBezTo>
                          <a:pt x="4049671" y="-30677"/>
                          <a:pt x="4296724" y="-37794"/>
                          <a:pt x="4738205" y="0"/>
                        </a:cubicBezTo>
                        <a:cubicBezTo>
                          <a:pt x="5141807" y="6839"/>
                          <a:pt x="5381776" y="14460"/>
                          <a:pt x="5567082" y="0"/>
                        </a:cubicBezTo>
                        <a:cubicBezTo>
                          <a:pt x="5739396" y="28438"/>
                          <a:pt x="6000876" y="12013"/>
                          <a:pt x="6185647" y="0"/>
                        </a:cubicBezTo>
                        <a:cubicBezTo>
                          <a:pt x="6356941" y="22346"/>
                          <a:pt x="6620712" y="55467"/>
                          <a:pt x="7014524" y="0"/>
                        </a:cubicBezTo>
                        <a:cubicBezTo>
                          <a:pt x="7379725" y="-11675"/>
                          <a:pt x="7317848" y="26210"/>
                          <a:pt x="7527932" y="0"/>
                        </a:cubicBezTo>
                        <a:cubicBezTo>
                          <a:pt x="7729057" y="-33271"/>
                          <a:pt x="7809070" y="-24804"/>
                          <a:pt x="8041341" y="0"/>
                        </a:cubicBezTo>
                        <a:cubicBezTo>
                          <a:pt x="8264531" y="35248"/>
                          <a:pt x="8427933" y="47070"/>
                          <a:pt x="8765061" y="0"/>
                        </a:cubicBezTo>
                        <a:cubicBezTo>
                          <a:pt x="9119880" y="-28587"/>
                          <a:pt x="9065433" y="8495"/>
                          <a:pt x="9278470" y="0"/>
                        </a:cubicBezTo>
                        <a:cubicBezTo>
                          <a:pt x="9534089" y="57312"/>
                          <a:pt x="9927589" y="11194"/>
                          <a:pt x="10515600" y="0"/>
                        </a:cubicBezTo>
                        <a:cubicBezTo>
                          <a:pt x="10515918" y="13263"/>
                          <a:pt x="10516954" y="20196"/>
                          <a:pt x="10515600" y="27432"/>
                        </a:cubicBezTo>
                        <a:cubicBezTo>
                          <a:pt x="10336693" y="9574"/>
                          <a:pt x="10117030" y="-25888"/>
                          <a:pt x="9791879" y="27432"/>
                        </a:cubicBezTo>
                        <a:cubicBezTo>
                          <a:pt x="9504797" y="62068"/>
                          <a:pt x="9626610" y="38693"/>
                          <a:pt x="9488782" y="27432"/>
                        </a:cubicBezTo>
                        <a:cubicBezTo>
                          <a:pt x="9363373" y="20617"/>
                          <a:pt x="9271903" y="31243"/>
                          <a:pt x="9080530" y="27432"/>
                        </a:cubicBezTo>
                        <a:cubicBezTo>
                          <a:pt x="8935890" y="13426"/>
                          <a:pt x="8512031" y="-11731"/>
                          <a:pt x="8251652" y="27432"/>
                        </a:cubicBezTo>
                        <a:cubicBezTo>
                          <a:pt x="8012610" y="30013"/>
                          <a:pt x="7916676" y="46170"/>
                          <a:pt x="7633088" y="27432"/>
                        </a:cubicBezTo>
                        <a:cubicBezTo>
                          <a:pt x="7354268" y="21095"/>
                          <a:pt x="7314809" y="14116"/>
                          <a:pt x="7224835" y="27432"/>
                        </a:cubicBezTo>
                        <a:cubicBezTo>
                          <a:pt x="7127797" y="-4813"/>
                          <a:pt x="6879459" y="1707"/>
                          <a:pt x="6606270" y="27432"/>
                        </a:cubicBezTo>
                        <a:cubicBezTo>
                          <a:pt x="6337247" y="40529"/>
                          <a:pt x="6451623" y="10303"/>
                          <a:pt x="6303174" y="27432"/>
                        </a:cubicBezTo>
                        <a:cubicBezTo>
                          <a:pt x="6155245" y="31939"/>
                          <a:pt x="6083279" y="18875"/>
                          <a:pt x="6000077" y="27432"/>
                        </a:cubicBezTo>
                        <a:cubicBezTo>
                          <a:pt x="5897143" y="-12898"/>
                          <a:pt x="5708916" y="73913"/>
                          <a:pt x="5381512" y="27432"/>
                        </a:cubicBezTo>
                        <a:cubicBezTo>
                          <a:pt x="5068399" y="23336"/>
                          <a:pt x="5110262" y="38220"/>
                          <a:pt x="4973260" y="27432"/>
                        </a:cubicBezTo>
                        <a:cubicBezTo>
                          <a:pt x="4774587" y="10359"/>
                          <a:pt x="4542862" y="8481"/>
                          <a:pt x="4249539" y="27432"/>
                        </a:cubicBezTo>
                        <a:cubicBezTo>
                          <a:pt x="3954021" y="39196"/>
                          <a:pt x="3916413" y="27960"/>
                          <a:pt x="3841287" y="27432"/>
                        </a:cubicBezTo>
                        <a:cubicBezTo>
                          <a:pt x="3767553" y="55368"/>
                          <a:pt x="3375182" y="39879"/>
                          <a:pt x="3117566" y="27432"/>
                        </a:cubicBezTo>
                        <a:cubicBezTo>
                          <a:pt x="2896002" y="17"/>
                          <a:pt x="2968463" y="19934"/>
                          <a:pt x="2814469" y="27432"/>
                        </a:cubicBezTo>
                        <a:cubicBezTo>
                          <a:pt x="2663450" y="73993"/>
                          <a:pt x="2316439" y="51784"/>
                          <a:pt x="2090748" y="27432"/>
                        </a:cubicBezTo>
                        <a:cubicBezTo>
                          <a:pt x="1864267" y="4755"/>
                          <a:pt x="1803052" y="33199"/>
                          <a:pt x="1682495" y="27432"/>
                        </a:cubicBezTo>
                        <a:cubicBezTo>
                          <a:pt x="1552413" y="13598"/>
                          <a:pt x="1518915" y="33822"/>
                          <a:pt x="1379399" y="27432"/>
                        </a:cubicBezTo>
                        <a:cubicBezTo>
                          <a:pt x="1262038" y="23717"/>
                          <a:pt x="1160731" y="32781"/>
                          <a:pt x="971146" y="27432"/>
                        </a:cubicBezTo>
                        <a:cubicBezTo>
                          <a:pt x="798958" y="38437"/>
                          <a:pt x="357505" y="43442"/>
                          <a:pt x="0" y="27432"/>
                        </a:cubicBezTo>
                        <a:cubicBezTo>
                          <a:pt x="-425" y="17009"/>
                          <a:pt x="334" y="6027"/>
                          <a:pt x="0" y="0"/>
                        </a:cubicBezTo>
                        <a:close/>
                      </a:path>
                      <a:path w="10515600" h="27432" fill="none" stroke="0" extrusionOk="0">
                        <a:moveTo>
                          <a:pt x="0" y="0"/>
                        </a:moveTo>
                        <a:cubicBezTo>
                          <a:pt x="132793" y="-8689"/>
                          <a:pt x="222839" y="2158"/>
                          <a:pt x="303096" y="0"/>
                        </a:cubicBezTo>
                        <a:cubicBezTo>
                          <a:pt x="396590" y="1861"/>
                          <a:pt x="754426" y="13014"/>
                          <a:pt x="1026817" y="0"/>
                        </a:cubicBezTo>
                        <a:cubicBezTo>
                          <a:pt x="1249320" y="-8237"/>
                          <a:pt x="1188616" y="3004"/>
                          <a:pt x="1329914" y="0"/>
                        </a:cubicBezTo>
                        <a:cubicBezTo>
                          <a:pt x="1460668" y="-967"/>
                          <a:pt x="1522571" y="2972"/>
                          <a:pt x="1633010" y="0"/>
                        </a:cubicBezTo>
                        <a:cubicBezTo>
                          <a:pt x="1783489" y="2417"/>
                          <a:pt x="2248491" y="-69849"/>
                          <a:pt x="2461887" y="0"/>
                        </a:cubicBezTo>
                        <a:cubicBezTo>
                          <a:pt x="2694071" y="19009"/>
                          <a:pt x="2765541" y="24700"/>
                          <a:pt x="3080452" y="0"/>
                        </a:cubicBezTo>
                        <a:cubicBezTo>
                          <a:pt x="3381436" y="-24044"/>
                          <a:pt x="3265946" y="11128"/>
                          <a:pt x="3383549" y="0"/>
                        </a:cubicBezTo>
                        <a:cubicBezTo>
                          <a:pt x="3531643" y="11476"/>
                          <a:pt x="3721501" y="6885"/>
                          <a:pt x="4002113" y="0"/>
                        </a:cubicBezTo>
                        <a:cubicBezTo>
                          <a:pt x="4269451" y="-8067"/>
                          <a:pt x="4498617" y="21365"/>
                          <a:pt x="4830990" y="0"/>
                        </a:cubicBezTo>
                        <a:cubicBezTo>
                          <a:pt x="5194270" y="5804"/>
                          <a:pt x="5160907" y="-4036"/>
                          <a:pt x="5344398" y="0"/>
                        </a:cubicBezTo>
                        <a:cubicBezTo>
                          <a:pt x="5536406" y="21426"/>
                          <a:pt x="5736720" y="4222"/>
                          <a:pt x="5857807" y="0"/>
                        </a:cubicBezTo>
                        <a:cubicBezTo>
                          <a:pt x="6005999" y="-13402"/>
                          <a:pt x="6213696" y="-27370"/>
                          <a:pt x="6476372" y="0"/>
                        </a:cubicBezTo>
                        <a:cubicBezTo>
                          <a:pt x="6701054" y="6224"/>
                          <a:pt x="6904223" y="-14601"/>
                          <a:pt x="7200092" y="0"/>
                        </a:cubicBezTo>
                        <a:cubicBezTo>
                          <a:pt x="7441720" y="-10022"/>
                          <a:pt x="7685584" y="-23673"/>
                          <a:pt x="7923813" y="0"/>
                        </a:cubicBezTo>
                        <a:cubicBezTo>
                          <a:pt x="8159045" y="91"/>
                          <a:pt x="8302494" y="-13907"/>
                          <a:pt x="8647534" y="0"/>
                        </a:cubicBezTo>
                        <a:cubicBezTo>
                          <a:pt x="8964982" y="44342"/>
                          <a:pt x="9324810" y="12644"/>
                          <a:pt x="9476411" y="0"/>
                        </a:cubicBezTo>
                        <a:cubicBezTo>
                          <a:pt x="9654439" y="34634"/>
                          <a:pt x="10203051" y="-4247"/>
                          <a:pt x="10515600" y="0"/>
                        </a:cubicBezTo>
                        <a:cubicBezTo>
                          <a:pt x="10515459" y="11088"/>
                          <a:pt x="10513556" y="14752"/>
                          <a:pt x="10515600" y="27432"/>
                        </a:cubicBezTo>
                        <a:cubicBezTo>
                          <a:pt x="10223808" y="11767"/>
                          <a:pt x="10099048" y="51433"/>
                          <a:pt x="9791879" y="27432"/>
                        </a:cubicBezTo>
                        <a:cubicBezTo>
                          <a:pt x="9473152" y="-12751"/>
                          <a:pt x="9619595" y="16077"/>
                          <a:pt x="9488782" y="27432"/>
                        </a:cubicBezTo>
                        <a:cubicBezTo>
                          <a:pt x="9376816" y="58014"/>
                          <a:pt x="9009156" y="10950"/>
                          <a:pt x="8870218" y="27432"/>
                        </a:cubicBezTo>
                        <a:cubicBezTo>
                          <a:pt x="8714845" y="78358"/>
                          <a:pt x="8540278" y="-8587"/>
                          <a:pt x="8356809" y="27432"/>
                        </a:cubicBezTo>
                        <a:cubicBezTo>
                          <a:pt x="8185200" y="52532"/>
                          <a:pt x="7953740" y="857"/>
                          <a:pt x="7843400" y="27432"/>
                        </a:cubicBezTo>
                        <a:cubicBezTo>
                          <a:pt x="7746812" y="45842"/>
                          <a:pt x="7533097" y="15785"/>
                          <a:pt x="7329991" y="27432"/>
                        </a:cubicBezTo>
                        <a:cubicBezTo>
                          <a:pt x="7109302" y="49167"/>
                          <a:pt x="6927385" y="29386"/>
                          <a:pt x="6816583" y="27432"/>
                        </a:cubicBezTo>
                        <a:cubicBezTo>
                          <a:pt x="6716837" y="12559"/>
                          <a:pt x="6242025" y="-2682"/>
                          <a:pt x="6092862" y="27432"/>
                        </a:cubicBezTo>
                        <a:cubicBezTo>
                          <a:pt x="5909210" y="38944"/>
                          <a:pt x="5770981" y="25637"/>
                          <a:pt x="5474297" y="27432"/>
                        </a:cubicBezTo>
                        <a:cubicBezTo>
                          <a:pt x="5181086" y="18193"/>
                          <a:pt x="5320869" y="43426"/>
                          <a:pt x="5171201" y="27432"/>
                        </a:cubicBezTo>
                        <a:cubicBezTo>
                          <a:pt x="5037151" y="18165"/>
                          <a:pt x="4877856" y="75542"/>
                          <a:pt x="4657792" y="27432"/>
                        </a:cubicBezTo>
                        <a:cubicBezTo>
                          <a:pt x="4440449" y="12151"/>
                          <a:pt x="4091020" y="38031"/>
                          <a:pt x="3934071" y="27432"/>
                        </a:cubicBezTo>
                        <a:cubicBezTo>
                          <a:pt x="3791661" y="3181"/>
                          <a:pt x="3676680" y="58220"/>
                          <a:pt x="3525818" y="27432"/>
                        </a:cubicBezTo>
                        <a:cubicBezTo>
                          <a:pt x="3422285" y="43415"/>
                          <a:pt x="2886685" y="19023"/>
                          <a:pt x="2696941" y="27432"/>
                        </a:cubicBezTo>
                        <a:cubicBezTo>
                          <a:pt x="2547757" y="82838"/>
                          <a:pt x="2130501" y="-9687"/>
                          <a:pt x="1868065" y="27432"/>
                        </a:cubicBezTo>
                        <a:cubicBezTo>
                          <a:pt x="1578206" y="45935"/>
                          <a:pt x="1440520" y="33317"/>
                          <a:pt x="1249500" y="27432"/>
                        </a:cubicBezTo>
                        <a:cubicBezTo>
                          <a:pt x="1122706" y="-29699"/>
                          <a:pt x="353098" y="2435"/>
                          <a:pt x="0" y="27432"/>
                        </a:cubicBezTo>
                        <a:cubicBezTo>
                          <a:pt x="-770" y="20761"/>
                          <a:pt x="549" y="8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555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79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6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19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4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7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1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2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26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7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19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52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2019959"/>
            <a:ext cx="5527040" cy="1393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3684694"/>
            <a:ext cx="4551680" cy="16617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4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13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4178394"/>
            <a:ext cx="5527040" cy="1291449"/>
          </a:xfrm>
        </p:spPr>
        <p:txBody>
          <a:bodyPr anchor="t"/>
          <a:lstStyle>
            <a:lvl1pPr algn="l">
              <a:defRPr sz="28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645" y="2755995"/>
            <a:ext cx="5527040" cy="1422400"/>
          </a:xfrm>
        </p:spPr>
        <p:txBody>
          <a:bodyPr anchor="b"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32511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65023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3pPr>
            <a:lvl4pPr marL="97534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0046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2557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5069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275804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0091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20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387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3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455515"/>
            <a:ext cx="2873023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20" y="2062104"/>
            <a:ext cx="2873023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3129" y="1455515"/>
            <a:ext cx="2874151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3129" y="2062104"/>
            <a:ext cx="2874151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37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316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60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" y="258892"/>
            <a:ext cx="2139245" cy="1101796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58" y="258892"/>
            <a:ext cx="3635022" cy="5549618"/>
          </a:xfrm>
        </p:spPr>
        <p:txBody>
          <a:bodyPr/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120" y="1360688"/>
            <a:ext cx="2139245" cy="4447823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18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516" y="4551680"/>
            <a:ext cx="3901440" cy="537352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4516" y="581001"/>
            <a:ext cx="3901440" cy="3901440"/>
          </a:xfrm>
        </p:spPr>
        <p:txBody>
          <a:bodyPr/>
          <a:lstStyle>
            <a:lvl1pPr marL="0" indent="0">
              <a:buNone/>
              <a:defRPr sz="2276"/>
            </a:lvl1pPr>
            <a:lvl2pPr marL="325115" indent="0">
              <a:buNone/>
              <a:defRPr sz="1991"/>
            </a:lvl2pPr>
            <a:lvl3pPr marL="650230" indent="0">
              <a:buNone/>
              <a:defRPr sz="1707"/>
            </a:lvl3pPr>
            <a:lvl4pPr marL="975345" indent="0">
              <a:buNone/>
              <a:defRPr sz="1422"/>
            </a:lvl4pPr>
            <a:lvl5pPr marL="1300460" indent="0">
              <a:buNone/>
              <a:defRPr sz="1422"/>
            </a:lvl5pPr>
            <a:lvl6pPr marL="1625575" indent="0">
              <a:buNone/>
              <a:defRPr sz="1422"/>
            </a:lvl6pPr>
            <a:lvl7pPr marL="1950690" indent="0">
              <a:buNone/>
              <a:defRPr sz="1422"/>
            </a:lvl7pPr>
            <a:lvl8pPr marL="2275804" indent="0">
              <a:buNone/>
              <a:defRPr sz="1422"/>
            </a:lvl8pPr>
            <a:lvl9pPr marL="2600919" indent="0">
              <a:buNone/>
              <a:defRPr sz="14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516" y="5089032"/>
            <a:ext cx="3901440" cy="763128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4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29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240" y="260398"/>
            <a:ext cx="1463040" cy="554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20" y="260398"/>
            <a:ext cx="4280747" cy="554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604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11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DDC5-1367-097C-DE3A-7C1FCCF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30FB7-EE2B-9866-48CA-5B33C310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DC55-5026-40AA-81F5-2F38AD43306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1DDE0-B410-EAC3-1C16-22EFCD92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3D37E-677C-7B16-94E8-08240747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7E0D-6814-4F20-97E4-29E1A5BD0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8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991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3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8"/>
            <a:ext cx="103632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00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92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6817"/>
            <a:ext cx="538691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9833"/>
            <a:ext cx="538691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598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41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981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7"/>
            <a:ext cx="6815667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3467"/>
            <a:ext cx="4011084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43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400800"/>
            <a:ext cx="73152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156451"/>
            <a:ext cx="73152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90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9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theme" Target="../theme/theme17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3/4/2024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" y="260398"/>
            <a:ext cx="5852160" cy="108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517227"/>
            <a:ext cx="5852160" cy="429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654" y="6026762"/>
            <a:ext cx="2059093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0053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57" r:id="rId1"/>
    <p:sldLayoutId id="2147497458" r:id="rId2"/>
    <p:sldLayoutId id="2147497459" r:id="rId3"/>
    <p:sldLayoutId id="2147497460" r:id="rId4"/>
    <p:sldLayoutId id="2147497461" r:id="rId5"/>
    <p:sldLayoutId id="2147497462" r:id="rId6"/>
    <p:sldLayoutId id="2147497463" r:id="rId7"/>
    <p:sldLayoutId id="2147497464" r:id="rId8"/>
    <p:sldLayoutId id="2147497465" r:id="rId9"/>
    <p:sldLayoutId id="2147497466" r:id="rId10"/>
    <p:sldLayoutId id="2147497467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650230" rtl="0" eaLnBrk="1" latinLnBrk="0" hangingPunct="1">
        <a:spcBef>
          <a:spcPct val="20000"/>
        </a:spcBef>
        <a:buFont typeface="Aria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1pPr>
      <a:lvl2pPr marL="528312" indent="-203197" algn="l" defTabSz="650230" rtl="0" eaLnBrk="1" latinLnBrk="0" hangingPunct="1">
        <a:spcBef>
          <a:spcPct val="20000"/>
        </a:spcBef>
        <a:buFont typeface="Arial" pitchFamily="34" charset="0"/>
        <a:buChar char="–"/>
        <a:defRPr sz="1991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spcBef>
          <a:spcPct val="20000"/>
        </a:spcBef>
        <a:buFont typeface="Arial" pitchFamily="34" charset="0"/>
        <a:buChar char="–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spcBef>
          <a:spcPct val="20000"/>
        </a:spcBef>
        <a:buFont typeface="Arial" pitchFamily="34" charset="0"/>
        <a:buChar char="»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1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62" r:id="rId1"/>
    <p:sldLayoutId id="2147497863" r:id="rId2"/>
  </p:sldLayoutIdLst>
  <p:txStyles>
    <p:titleStyle>
      <a:lvl1pPr algn="l" defTabSz="780337" rtl="0" eaLnBrk="1" latinLnBrk="0" hangingPunct="1">
        <a:lnSpc>
          <a:spcPct val="90000"/>
        </a:lnSpc>
        <a:spcBef>
          <a:spcPct val="0"/>
        </a:spcBef>
        <a:buNone/>
        <a:defRPr sz="37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084" indent="-195084" algn="l" defTabSz="780337" rtl="0" eaLnBrk="1" latinLnBrk="0" hangingPunct="1">
        <a:lnSpc>
          <a:spcPct val="90000"/>
        </a:lnSpc>
        <a:spcBef>
          <a:spcPts val="853"/>
        </a:spcBef>
        <a:buFont typeface="Arial" panose="020B0604020202020204" pitchFamily="34" charset="0"/>
        <a:buChar char="•"/>
        <a:defRPr sz="2389" kern="1200">
          <a:solidFill>
            <a:schemeClr val="tx1"/>
          </a:solidFill>
          <a:latin typeface="+mn-lt"/>
          <a:ea typeface="+mn-ea"/>
          <a:cs typeface="+mn-cs"/>
        </a:defRPr>
      </a:lvl1pPr>
      <a:lvl2pPr marL="585252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2048" kern="1200">
          <a:solidFill>
            <a:schemeClr val="tx1"/>
          </a:solidFill>
          <a:latin typeface="+mn-lt"/>
          <a:ea typeface="+mn-ea"/>
          <a:cs typeface="+mn-cs"/>
        </a:defRPr>
      </a:lvl2pPr>
      <a:lvl3pPr marL="97542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65589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755757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2145926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536094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926263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31643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1pPr>
      <a:lvl2pPr marL="390168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2pPr>
      <a:lvl3pPr marL="78033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3pPr>
      <a:lvl4pPr marL="1170505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560674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1950842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341011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731179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12134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55" r:id="rId1"/>
    <p:sldLayoutId id="2147497956" r:id="rId2"/>
    <p:sldLayoutId id="2147497957" r:id="rId3"/>
    <p:sldLayoutId id="2147497958" r:id="rId4"/>
    <p:sldLayoutId id="2147497959" r:id="rId5"/>
    <p:sldLayoutId id="2147497960" r:id="rId6"/>
    <p:sldLayoutId id="2147497961" r:id="rId7"/>
    <p:sldLayoutId id="2147497962" r:id="rId8"/>
    <p:sldLayoutId id="2147497963" r:id="rId9"/>
    <p:sldLayoutId id="2147497964" r:id="rId10"/>
    <p:sldLayoutId id="214749796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3289" y="843899"/>
            <a:ext cx="109580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3289" y="2185434"/>
            <a:ext cx="109580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704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049" r:id="rId1"/>
    <p:sldLayoutId id="2147498050" r:id="rId2"/>
    <p:sldLayoutId id="2147498051" r:id="rId3"/>
    <p:sldLayoutId id="2147498052" r:id="rId4"/>
    <p:sldLayoutId id="2147498053" r:id="rId5"/>
    <p:sldLayoutId id="21474980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33EF8-FDCD-9206-066D-0DFF0EC0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3D71-6BEF-BF7D-205F-193507E21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AFC0-B0DB-3616-D2A8-8C30641BA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9278F-DCBE-40A4-92FB-ECA2BABC06C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0F53F-47CE-C608-B65F-3DF06432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85A4-1F23-AFB3-C7D0-228A69292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2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56" r:id="rId1"/>
    <p:sldLayoutId id="2147498057" r:id="rId2"/>
    <p:sldLayoutId id="2147498058" r:id="rId3"/>
    <p:sldLayoutId id="2147498059" r:id="rId4"/>
    <p:sldLayoutId id="2147498060" r:id="rId5"/>
    <p:sldLayoutId id="2147498061" r:id="rId6"/>
    <p:sldLayoutId id="2147498062" r:id="rId7"/>
    <p:sldLayoutId id="2147498063" r:id="rId8"/>
    <p:sldLayoutId id="2147498064" r:id="rId9"/>
    <p:sldLayoutId id="2147498065" r:id="rId10"/>
    <p:sldLayoutId id="214749806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7031" y="1091748"/>
            <a:ext cx="109708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Grotesk"/>
              <a:buNone/>
              <a:defRPr sz="300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7031" y="2185433"/>
            <a:ext cx="109708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●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○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arela Round"/>
              <a:buChar char="■"/>
              <a:defRPr sz="12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315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090" r:id="rId1"/>
    <p:sldLayoutId id="2147498091" r:id="rId2"/>
    <p:sldLayoutId id="2147498092" r:id="rId3"/>
    <p:sldLayoutId id="2147498093" r:id="rId4"/>
    <p:sldLayoutId id="2147498094" r:id="rId5"/>
    <p:sldLayoutId id="2147498095" r:id="rId6"/>
    <p:sldLayoutId id="2147498096" r:id="rId7"/>
    <p:sldLayoutId id="2147498097" r:id="rId8"/>
    <p:sldLayoutId id="2147498098" r:id="rId9"/>
    <p:sldLayoutId id="2147498099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187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 b="1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Teko"/>
              <a:buNone/>
              <a:defRPr sz="2800">
                <a:solidFill>
                  <a:schemeClr val="accent3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12118187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422">
                <a:solidFill>
                  <a:schemeClr val="dk2"/>
                </a:solidFill>
              </a:defRPr>
            </a:lvl1pPr>
            <a:lvl2pPr lvl="1" algn="r">
              <a:buNone/>
              <a:defRPr sz="1422">
                <a:solidFill>
                  <a:schemeClr val="dk2"/>
                </a:solidFill>
              </a:defRPr>
            </a:lvl2pPr>
            <a:lvl3pPr lvl="2" algn="r">
              <a:buNone/>
              <a:defRPr sz="1422">
                <a:solidFill>
                  <a:schemeClr val="dk2"/>
                </a:solidFill>
              </a:defRPr>
            </a:lvl3pPr>
            <a:lvl4pPr lvl="3" algn="r">
              <a:buNone/>
              <a:defRPr sz="1422">
                <a:solidFill>
                  <a:schemeClr val="dk2"/>
                </a:solidFill>
              </a:defRPr>
            </a:lvl4pPr>
            <a:lvl5pPr lvl="4" algn="r">
              <a:buNone/>
              <a:defRPr sz="1422">
                <a:solidFill>
                  <a:schemeClr val="dk2"/>
                </a:solidFill>
              </a:defRPr>
            </a:lvl5pPr>
            <a:lvl6pPr lvl="5" algn="r">
              <a:buNone/>
              <a:defRPr sz="1422">
                <a:solidFill>
                  <a:schemeClr val="dk2"/>
                </a:solidFill>
              </a:defRPr>
            </a:lvl6pPr>
            <a:lvl7pPr lvl="6" algn="r">
              <a:buNone/>
              <a:defRPr sz="1422">
                <a:solidFill>
                  <a:schemeClr val="dk2"/>
                </a:solidFill>
              </a:defRPr>
            </a:lvl7pPr>
            <a:lvl8pPr lvl="7" algn="r">
              <a:buNone/>
              <a:defRPr sz="1422">
                <a:solidFill>
                  <a:schemeClr val="dk2"/>
                </a:solidFill>
              </a:defRPr>
            </a:lvl8pPr>
            <a:lvl9pPr lvl="8" algn="r">
              <a:buNone/>
              <a:defRPr sz="1422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3667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113" r:id="rId1"/>
    <p:sldLayoutId id="2147498114" r:id="rId2"/>
    <p:sldLayoutId id="2147498115" r:id="rId3"/>
    <p:sldLayoutId id="2147498116" r:id="rId4"/>
    <p:sldLayoutId id="2147498117" r:id="rId5"/>
    <p:sldLayoutId id="2147498118" r:id="rId6"/>
    <p:sldLayoutId id="2147498119" r:id="rId7"/>
    <p:sldLayoutId id="2147498120" r:id="rId8"/>
    <p:sldLayoutId id="2147498121" r:id="rId9"/>
    <p:sldLayoutId id="2147498122" r:id="rId10"/>
    <p:sldLayoutId id="2147498123" r:id="rId11"/>
    <p:sldLayoutId id="2147498124" r:id="rId12"/>
    <p:sldLayoutId id="2147498125" r:id="rId13"/>
    <p:sldLayoutId id="2147498126" r:id="rId14"/>
    <p:sldLayoutId id="2147498127" r:id="rId15"/>
    <p:sldLayoutId id="2147498128" r:id="rId16"/>
    <p:sldLayoutId id="2147498129" r:id="rId17"/>
    <p:sldLayoutId id="2147498130" r:id="rId18"/>
    <p:sldLayoutId id="2147498131" r:id="rId19"/>
    <p:sldLayoutId id="2147498132" r:id="rId20"/>
    <p:sldLayoutId id="2147498133" r:id="rId21"/>
    <p:sldLayoutId id="2147498134" r:id="rId22"/>
    <p:sldLayoutId id="2147498135" r:id="rId23"/>
    <p:sldLayoutId id="214749813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E8C08-C391-4AE1-97A3-E50B23C212A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DFFB4-964A-407E-AD3D-14DA28DC2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6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38" r:id="rId1"/>
    <p:sldLayoutId id="2147498139" r:id="rId2"/>
    <p:sldLayoutId id="2147498140" r:id="rId3"/>
    <p:sldLayoutId id="2147498141" r:id="rId4"/>
    <p:sldLayoutId id="2147498142" r:id="rId5"/>
    <p:sldLayoutId id="2147498143" r:id="rId6"/>
    <p:sldLayoutId id="2147498144" r:id="rId7"/>
    <p:sldLayoutId id="2147498145" r:id="rId8"/>
    <p:sldLayoutId id="2147498146" r:id="rId9"/>
    <p:sldLayoutId id="2147498147" r:id="rId10"/>
    <p:sldLayoutId id="2147498148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7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62" r:id="rId1"/>
    <p:sldLayoutId id="2147498163" r:id="rId2"/>
    <p:sldLayoutId id="2147498164" r:id="rId3"/>
    <p:sldLayoutId id="2147498165" r:id="rId4"/>
    <p:sldLayoutId id="2147498166" r:id="rId5"/>
    <p:sldLayoutId id="2147498167" r:id="rId6"/>
    <p:sldLayoutId id="2147498168" r:id="rId7"/>
    <p:sldLayoutId id="2147498169" r:id="rId8"/>
    <p:sldLayoutId id="2147498170" r:id="rId9"/>
    <p:sldLayoutId id="2147498171" r:id="rId10"/>
    <p:sldLayoutId id="2147498172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1D90-A7CA-4122-B20F-BC4D2C5C429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46" r:id="rId1"/>
    <p:sldLayoutId id="2147496647" r:id="rId2"/>
    <p:sldLayoutId id="2147496648" r:id="rId3"/>
    <p:sldLayoutId id="2147496649" r:id="rId4"/>
    <p:sldLayoutId id="2147496650" r:id="rId5"/>
    <p:sldLayoutId id="2147496651" r:id="rId6"/>
    <p:sldLayoutId id="2147496652" r:id="rId7"/>
    <p:sldLayoutId id="2147496653" r:id="rId8"/>
    <p:sldLayoutId id="2147496654" r:id="rId9"/>
    <p:sldLayoutId id="2147496655" r:id="rId10"/>
    <p:sldLayoutId id="214749665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9103966"/>
            <a:ext cx="13004800" cy="64963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307842" y="9103969"/>
            <a:ext cx="8696958" cy="649631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131418"/>
            <a:ext cx="10924032" cy="17556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0" y="3004109"/>
            <a:ext cx="10924032" cy="56310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6864" y="9116365"/>
            <a:ext cx="3950208" cy="637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 cap="all" spc="32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March 4,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2682240" y="2799283"/>
            <a:ext cx="5852160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45594" y="9116365"/>
            <a:ext cx="468173" cy="637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53" dirty="0"/>
          </a:p>
        </p:txBody>
      </p:sp>
    </p:spTree>
    <p:extLst>
      <p:ext uri="{BB962C8B-B14F-4D97-AF65-F5344CB8AC3E}">
        <p14:creationId xmlns:p14="http://schemas.microsoft.com/office/powerpoint/2010/main" val="6426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74" r:id="rId1"/>
    <p:sldLayoutId id="2147498175" r:id="rId2"/>
    <p:sldLayoutId id="2147498176" r:id="rId3"/>
    <p:sldLayoutId id="2147498177" r:id="rId4"/>
    <p:sldLayoutId id="2147498178" r:id="rId5"/>
    <p:sldLayoutId id="2147498179" r:id="rId6"/>
    <p:sldLayoutId id="2147498180" r:id="rId7"/>
    <p:sldLayoutId id="2147498181" r:id="rId8"/>
    <p:sldLayoutId id="2147498182" r:id="rId9"/>
    <p:sldLayoutId id="2147498183" r:id="rId10"/>
    <p:sldLayoutId id="2147498184" r:id="rId11"/>
  </p:sldLayoutIdLst>
  <p:hf sldNum="0" hdr="0" ftr="0" dt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3840" b="1" i="0" kern="1200" cap="all" spc="74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1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09" r:id="rId1"/>
  </p:sldLayoutIdLst>
  <p:txStyles>
    <p:titleStyle>
      <a:lvl1pPr algn="l" defTabSz="548655" rtl="0" eaLnBrk="1" latinLnBrk="0" hangingPunct="1">
        <a:lnSpc>
          <a:spcPct val="100000"/>
        </a:lnSpc>
        <a:spcBef>
          <a:spcPct val="0"/>
        </a:spcBef>
        <a:buNone/>
        <a:defRPr sz="2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5" indent="-137165" algn="l" defTabSz="548655" rtl="0" eaLnBrk="1" latinLnBrk="0" hangingPunct="1">
        <a:lnSpc>
          <a:spcPct val="110000"/>
        </a:lnSpc>
        <a:spcBef>
          <a:spcPts val="601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91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9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46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74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01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783128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2057455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331784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1pPr>
      <a:lvl2pPr marL="274328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2pPr>
      <a:lvl3pPr marL="548655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3pPr>
      <a:lvl4pPr marL="82298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4pPr>
      <a:lvl5pPr marL="109731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5pPr>
      <a:lvl6pPr marL="1371636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645964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192029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194619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3/4/2024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6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49" r:id="rId1"/>
    <p:sldLayoutId id="2147497350" r:id="rId2"/>
    <p:sldLayoutId id="2147497351" r:id="rId3"/>
    <p:sldLayoutId id="2147497352" r:id="rId4"/>
    <p:sldLayoutId id="2147497353" r:id="rId5"/>
    <p:sldLayoutId id="2147497354" r:id="rId6"/>
    <p:sldLayoutId id="2147497355" r:id="rId7"/>
    <p:sldLayoutId id="2147497356" r:id="rId8"/>
    <p:sldLayoutId id="2147497357" r:id="rId9"/>
    <p:sldLayoutId id="2147497358" r:id="rId10"/>
    <p:sldLayoutId id="2147497359" r:id="rId11"/>
    <p:sldLayoutId id="2147497181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emtic.educarex.es/crea/english/sport_great/are_you_ready0.html" TargetMode="External"/><Relationship Id="rId7" Type="http://schemas.openxmlformats.org/officeDocument/2006/relationships/hyperlink" Target="https://fr.vikidia.org/wiki/Basketbal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hyperlink" Target="https://publicdomainpictures.net/view-image.php?image=86739&amp;picture=basketball-game-player" TargetMode="External"/><Relationship Id="rId4" Type="http://schemas.openxmlformats.org/officeDocument/2006/relationships/image" Target="../media/image47.jpeg"/><Relationship Id="rId9" Type="http://schemas.openxmlformats.org/officeDocument/2006/relationships/hyperlink" Target="https://www.goodfreephotos.com/vector-images/volleyball-vector-clipart.png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fr.vikidia.org/wiki/Basketbal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626599"/>
              </p:ext>
            </p:extLst>
          </p:nvPr>
        </p:nvGraphicFramePr>
        <p:xfrm>
          <a:off x="7595616" y="1390650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nformal Roman" panose="030604020304060B0204" pitchFamily="66" charset="0"/>
              </a:rPr>
              <a:t>TURF DURING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D840-8881-4F79-A54A-B98503C8D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4717" y="3045757"/>
            <a:ext cx="5397863" cy="4511142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Volleyball</a:t>
            </a:r>
            <a:endParaRPr lang="en-US">
              <a:latin typeface="Informal Roman"/>
            </a:endParaRPr>
          </a:p>
          <a:p>
            <a:pPr marL="273651" indent="-24452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/>
              <a:t>Monday-Friday: </a:t>
            </a:r>
            <a:r>
              <a:rPr lang="en-US" sz="2133" b="1" u="sng"/>
              <a:t>NO SPIKING!!!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3C6BC-F0C2-4FC4-8168-A9933C2A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419" y="3045757"/>
            <a:ext cx="6076077" cy="4350723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Basketball</a:t>
            </a:r>
            <a:endParaRPr lang="en-US">
              <a:latin typeface="Informal Roman"/>
            </a:endParaRPr>
          </a:p>
          <a:p>
            <a:pPr marL="273651" indent="-244525" algn="ctr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Monday / Wednesday: </a:t>
            </a:r>
            <a:r>
              <a:rPr lang="en-US" sz="2133" u="sng">
                <a:latin typeface="Arial Nova"/>
              </a:rPr>
              <a:t>High</a:t>
            </a:r>
            <a:r>
              <a:rPr lang="en-US" sz="2133" b="1" u="sng">
                <a:latin typeface="Arial Nova"/>
              </a:rPr>
              <a:t>school only 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Tuesday / Thursday:  </a:t>
            </a:r>
            <a:r>
              <a:rPr lang="en-US" sz="2133" u="sng">
                <a:latin typeface="Arial Nova"/>
              </a:rPr>
              <a:t>Middle S</a:t>
            </a:r>
            <a:r>
              <a:rPr lang="en-US" sz="2133" b="1" u="sng">
                <a:latin typeface="Arial Nova"/>
              </a:rPr>
              <a:t>chool only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 b="1" u="sng">
                <a:latin typeface="Arial Nova"/>
              </a:rPr>
              <a:t>Rotate Fridays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1920" b="1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 Nova"/>
              </a:rPr>
              <a:t>( Highschool has the 1st Friday of each Month)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BF9E3-7E28-4F48-9C75-1DFA37594546}"/>
              </a:ext>
            </a:extLst>
          </p:cNvPr>
          <p:cNvCxnSpPr/>
          <p:nvPr/>
        </p:nvCxnSpPr>
        <p:spPr>
          <a:xfrm>
            <a:off x="6502400" y="3519559"/>
            <a:ext cx="0" cy="309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4C7F83-A7E2-4474-9451-976AEC03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9970" y="5954066"/>
            <a:ext cx="2340864" cy="1316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3908A1-625F-43CD-924A-5AB627D0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45970" y="1476249"/>
            <a:ext cx="1907019" cy="1436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66686" y="6955533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6634" y="1650296"/>
            <a:ext cx="891705" cy="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reakfast spread">
            <a:extLst>
              <a:ext uri="{FF2B5EF4-FFF2-40B4-BE49-F238E27FC236}">
                <a16:creationId xmlns:a16="http://schemas.microsoft.com/office/drawing/2014/main" id="{6F15CBEC-5272-BF36-067F-D16A6BBEB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0" r="31111" b="-1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64793-78EC-80CD-7011-2159BF763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6" y="1596249"/>
            <a:ext cx="4291584" cy="4556991"/>
          </a:xfrm>
        </p:spPr>
        <p:txBody>
          <a:bodyPr anchor="b">
            <a:normAutofit/>
          </a:bodyPr>
          <a:lstStyle/>
          <a:p>
            <a:pPr algn="l"/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Cafeteria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3800">
                <a:solidFill>
                  <a:schemeClr val="bg1"/>
                </a:solidFill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Breakfast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8:20 AM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Lunch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12:20 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00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78DA-37FF-AAEB-43F9-11D536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44DC-172E-D1F6-0501-7E700068D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"/>
            <a:ext cx="13004800" cy="93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801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799" cy="7314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F2F59-9020-BCD2-EC5E-9225DA69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64" y="1631925"/>
            <a:ext cx="10817919" cy="1050315"/>
          </a:xfrm>
        </p:spPr>
        <p:txBody>
          <a:bodyPr anchor="b">
            <a:normAutofit/>
          </a:bodyPr>
          <a:lstStyle/>
          <a:p>
            <a:r>
              <a:rPr lang="en-US" sz="5760"/>
              <a:t>Lost &amp; Found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3351302"/>
            <a:ext cx="12218235" cy="83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69151"/>
            <a:ext cx="12142253" cy="4552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58BE-E98C-5361-237F-8B036B54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9" y="3864482"/>
            <a:ext cx="4958931" cy="3961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D1D5-F74D-7E69-5492-555F74EB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929" y="3767080"/>
            <a:ext cx="6464916" cy="4186790"/>
          </a:xfrm>
        </p:spPr>
        <p:txBody>
          <a:bodyPr anchor="ctr">
            <a:normAutofit/>
          </a:bodyPr>
          <a:lstStyle/>
          <a:p>
            <a:r>
              <a:rPr lang="en-US" sz="1813" dirty="0"/>
              <a:t>Lost &amp; Found items located in the breezeway by the cafeteria will be discarded every other Friday.</a:t>
            </a:r>
          </a:p>
          <a:p>
            <a:r>
              <a:rPr lang="en-US" sz="1813" dirty="0"/>
              <a:t>All non school clothing items including water bottles lunch boxes, books will be thrown out. 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March 8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			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5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19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			May 3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May 24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76576" y="3686429"/>
            <a:ext cx="833813" cy="162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242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66560-4619-0A27-0AFB-4D30A40DB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SAT School Day</a:t>
            </a:r>
            <a:br>
              <a:rPr lang="en-US" dirty="0"/>
            </a:br>
            <a:r>
              <a:rPr lang="en-US" sz="2987" dirty="0"/>
              <a:t>March 27</a:t>
            </a:r>
            <a:r>
              <a:rPr lang="en-US" sz="2987" baseline="30000" dirty="0"/>
              <a:t>th</a:t>
            </a:r>
            <a:r>
              <a:rPr lang="en-US" sz="2987" dirty="0"/>
              <a:t> = Seniors</a:t>
            </a:r>
            <a:br>
              <a:rPr lang="en-US" sz="2987" dirty="0"/>
            </a:br>
            <a:r>
              <a:rPr lang="en-US" sz="2987" dirty="0"/>
              <a:t>March 28</a:t>
            </a:r>
            <a:r>
              <a:rPr lang="en-US" sz="2987" baseline="30000" dirty="0"/>
              <a:t>th</a:t>
            </a:r>
            <a:r>
              <a:rPr lang="en-US" sz="2987" dirty="0"/>
              <a:t> = Juniors</a:t>
            </a:r>
            <a:br>
              <a:rPr lang="en-US" dirty="0"/>
            </a:br>
            <a:r>
              <a:rPr lang="en-US" sz="2133" dirty="0">
                <a:highlight>
                  <a:srgbClr val="FFFF00"/>
                </a:highlight>
              </a:rPr>
              <a:t>Check your school email for more info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D4540-0D80-C190-45BB-FB3C58254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133" dirty="0"/>
              <a:t>There is a required digital check-in before the day of the test on Friday, March 8</a:t>
            </a:r>
            <a:r>
              <a:rPr lang="en-US" sz="2133" baseline="30000" dirty="0"/>
              <a:t>th</a:t>
            </a:r>
            <a:r>
              <a:rPr lang="en-US" sz="2133" dirty="0"/>
              <a:t>.  </a:t>
            </a:r>
            <a:r>
              <a:rPr lang="en-US" sz="2133" dirty="0">
                <a:highlight>
                  <a:srgbClr val="FFFF00"/>
                </a:highlight>
              </a:rPr>
              <a:t>Check your school email for more info.</a:t>
            </a:r>
          </a:p>
        </p:txBody>
      </p:sp>
    </p:spTree>
    <p:extLst>
      <p:ext uri="{BB962C8B-B14F-4D97-AF65-F5344CB8AC3E}">
        <p14:creationId xmlns:p14="http://schemas.microsoft.com/office/powerpoint/2010/main" val="357416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4" name="Rectangle 1073">
            <a:extLst>
              <a:ext uri="{FF2B5EF4-FFF2-40B4-BE49-F238E27FC236}">
                <a16:creationId xmlns:a16="http://schemas.microsoft.com/office/drawing/2014/main" id="{D3C1DFD5-B3B3-4DFB-908B-BC416F9A5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5094F0FA-F522-4AAB-9907-4344C3876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1219201"/>
            <a:ext cx="4307841" cy="7315199"/>
          </a:xfrm>
          <a:prstGeom prst="rect">
            <a:avLst/>
          </a:prstGeom>
          <a:gradFill>
            <a:gsLst>
              <a:gs pos="29000">
                <a:schemeClr val="accent5">
                  <a:alpha val="87000"/>
                </a:schemeClr>
              </a:gs>
              <a:gs pos="100000">
                <a:schemeClr val="accent4">
                  <a:alpha val="5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7C959051-9542-40BB-A174-2807BF60A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259842" y="2966718"/>
            <a:ext cx="7315199" cy="3820164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Site Map | Universal Orlando® Youth Programs">
            <a:extLst>
              <a:ext uri="{FF2B5EF4-FFF2-40B4-BE49-F238E27FC236}">
                <a16:creationId xmlns:a16="http://schemas.microsoft.com/office/drawing/2014/main" id="{973D75BC-90DD-DCA4-CAB6-5A0C243A9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092"/>
          <a:stretch/>
        </p:blipFill>
        <p:spPr bwMode="auto">
          <a:xfrm>
            <a:off x="4307285" y="2819398"/>
            <a:ext cx="8696960" cy="238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d events to return to Universal Orlando Resort in 2022 | WFLA">
            <a:extLst>
              <a:ext uri="{FF2B5EF4-FFF2-40B4-BE49-F238E27FC236}">
                <a16:creationId xmlns:a16="http://schemas.microsoft.com/office/drawing/2014/main" id="{B46D3E37-DC9C-5379-E611-BD77DD3C3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6" r="24419"/>
          <a:stretch/>
        </p:blipFill>
        <p:spPr bwMode="auto">
          <a:xfrm>
            <a:off x="4302401" y="5236030"/>
            <a:ext cx="4506635" cy="385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0" name="Freeform: Shape 1079">
            <a:extLst>
              <a:ext uri="{FF2B5EF4-FFF2-40B4-BE49-F238E27FC236}">
                <a16:creationId xmlns:a16="http://schemas.microsoft.com/office/drawing/2014/main" id="{B9F4BB46-5709-47A8-B91C-EFE3C8649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97182" y="2500602"/>
            <a:ext cx="5128855" cy="4361237"/>
          </a:xfrm>
          <a:custGeom>
            <a:avLst/>
            <a:gdLst>
              <a:gd name="connsiteX0" fmla="*/ 48844 w 4808302"/>
              <a:gd name="connsiteY0" fmla="*/ 2888671 h 4088660"/>
              <a:gd name="connsiteX1" fmla="*/ 0 w 4808302"/>
              <a:gd name="connsiteY1" fmla="*/ 2404151 h 4088660"/>
              <a:gd name="connsiteX2" fmla="*/ 2404151 w 4808302"/>
              <a:gd name="connsiteY2" fmla="*/ 0 h 4088660"/>
              <a:gd name="connsiteX3" fmla="*/ 4808302 w 4808302"/>
              <a:gd name="connsiteY3" fmla="*/ 2404151 h 4088660"/>
              <a:gd name="connsiteX4" fmla="*/ 4700216 w 4808302"/>
              <a:gd name="connsiteY4" fmla="*/ 3119072 h 4088660"/>
              <a:gd name="connsiteX5" fmla="*/ 4643145 w 4808302"/>
              <a:gd name="connsiteY5" fmla="*/ 3275002 h 4088660"/>
              <a:gd name="connsiteX6" fmla="*/ 690089 w 4808302"/>
              <a:gd name="connsiteY6" fmla="*/ 4088660 h 4088660"/>
              <a:gd name="connsiteX7" fmla="*/ 548991 w 4808302"/>
              <a:gd name="connsiteY7" fmla="*/ 3933414 h 4088660"/>
              <a:gd name="connsiteX8" fmla="*/ 48844 w 4808302"/>
              <a:gd name="connsiteY8" fmla="*/ 2888671 h 408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5" y="3275002"/>
                </a:lnTo>
                <a:lnTo>
                  <a:pt x="690089" y="4088660"/>
                </a:lnTo>
                <a:lnTo>
                  <a:pt x="548991" y="3933414"/>
                </a:lnTo>
                <a:cubicBezTo>
                  <a:pt x="304015" y="3636572"/>
                  <a:pt x="128907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9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sp>
        <p:nvSpPr>
          <p:cNvPr id="1082" name="Rectangle 1081">
            <a:extLst>
              <a:ext uri="{FF2B5EF4-FFF2-40B4-BE49-F238E27FC236}">
                <a16:creationId xmlns:a16="http://schemas.microsoft.com/office/drawing/2014/main" id="{8222B8CE-0567-4B26-B1C3-8590491DC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09530"/>
            <a:ext cx="4307835" cy="4924413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E1F8D-9C1C-523E-C39F-5243263B1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0" y="1913170"/>
            <a:ext cx="4036162" cy="1578886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840" dirty="0">
                <a:solidFill>
                  <a:schemeClr val="bg1"/>
                </a:solidFill>
              </a:rPr>
            </a:br>
            <a:r>
              <a:rPr lang="en-US" sz="3840" dirty="0">
                <a:solidFill>
                  <a:schemeClr val="bg1"/>
                </a:solidFill>
              </a:rPr>
              <a:t>8</a:t>
            </a:r>
            <a:r>
              <a:rPr lang="en-US" sz="3840" baseline="30000" dirty="0">
                <a:solidFill>
                  <a:schemeClr val="bg1"/>
                </a:solidFill>
              </a:rPr>
              <a:t>th</a:t>
            </a:r>
            <a:r>
              <a:rPr lang="en-US" sz="3840" dirty="0">
                <a:solidFill>
                  <a:schemeClr val="bg1"/>
                </a:solidFill>
              </a:rPr>
              <a:t> grade only</a:t>
            </a:r>
            <a:br>
              <a:rPr lang="en-US" sz="384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Tickets on Sale During Lunch in Cafeteria</a:t>
            </a:r>
            <a:br>
              <a:rPr lang="en-US" sz="22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SEE Mr. Horne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Permission Slips in Front Office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53C7E-B271-9B76-DF8C-043988270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15" y="6935593"/>
            <a:ext cx="4089037" cy="1598350"/>
          </a:xfrm>
        </p:spPr>
        <p:txBody>
          <a:bodyPr anchor="b">
            <a:norm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Day to Purchase March 14th</a:t>
            </a:r>
          </a:p>
          <a:p>
            <a:pPr algn="r"/>
            <a:endParaRPr lang="en-US" sz="1280" dirty="0">
              <a:solidFill>
                <a:schemeClr val="bg1"/>
              </a:solidFill>
            </a:endParaRPr>
          </a:p>
        </p:txBody>
      </p:sp>
      <p:pic>
        <p:nvPicPr>
          <p:cNvPr id="1030" name="Picture 6" descr="8th grade Gradventure - Review of Universal's Islands of Adventure,  Orlando, FL - Tripadvisor">
            <a:extLst>
              <a:ext uri="{FF2B5EF4-FFF2-40B4-BE49-F238E27FC236}">
                <a16:creationId xmlns:a16="http://schemas.microsoft.com/office/drawing/2014/main" id="{55026BAB-FE2B-D505-562B-B799E5DD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11311" b="-2"/>
          <a:stretch/>
        </p:blipFill>
        <p:spPr bwMode="auto">
          <a:xfrm>
            <a:off x="8809036" y="5209271"/>
            <a:ext cx="4195209" cy="38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DD73B-2BD4-2259-3938-3F78C34D5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" y="7936"/>
            <a:ext cx="13004256" cy="22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6"/>
          <p:cNvSpPr txBox="1">
            <a:spLocks noGrp="1"/>
          </p:cNvSpPr>
          <p:nvPr>
            <p:ph type="ctrTitle"/>
          </p:nvPr>
        </p:nvSpPr>
        <p:spPr>
          <a:xfrm>
            <a:off x="1646934" y="1317405"/>
            <a:ext cx="9710933" cy="1817173"/>
          </a:xfrm>
          <a:prstGeom prst="rect">
            <a:avLst/>
          </a:prstGeom>
        </p:spPr>
        <p:txBody>
          <a:bodyPr spcFirstLastPara="1" wrap="square" lIns="130027" tIns="130027" rIns="130027" bIns="130027" anchor="b" anchorCtr="0">
            <a:noAutofit/>
          </a:bodyPr>
          <a:lstStyle/>
          <a:p>
            <a:r>
              <a:rPr lang="en" i="1">
                <a:highlight>
                  <a:schemeClr val="accent4"/>
                </a:highlight>
              </a:rPr>
              <a:t>ESE Tutoring</a:t>
            </a:r>
            <a:endParaRPr i="1">
              <a:highlight>
                <a:schemeClr val="accent4"/>
              </a:highlight>
            </a:endParaRPr>
          </a:p>
        </p:txBody>
      </p:sp>
      <p:sp>
        <p:nvSpPr>
          <p:cNvPr id="733" name="Google Shape;733;p26"/>
          <p:cNvSpPr txBox="1">
            <a:spLocks noGrp="1"/>
          </p:cNvSpPr>
          <p:nvPr>
            <p:ph type="subTitle" idx="1"/>
          </p:nvPr>
        </p:nvSpPr>
        <p:spPr>
          <a:xfrm>
            <a:off x="3073494" y="5538916"/>
            <a:ext cx="6857813" cy="1263360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indent="0"/>
            <a:r>
              <a:rPr lang="en" sz="3413">
                <a:solidFill>
                  <a:schemeClr val="accent2"/>
                </a:solidFill>
                <a:highlight>
                  <a:schemeClr val="lt2"/>
                </a:highlight>
              </a:rPr>
              <a:t>Tutoring will be after school in room 124 for math and ELA </a:t>
            </a:r>
            <a:endParaRPr sz="3413">
              <a:solidFill>
                <a:schemeClr val="accent2"/>
              </a:solidFill>
              <a:highlight>
                <a:schemeClr val="lt2"/>
              </a:highlight>
            </a:endParaRPr>
          </a:p>
        </p:txBody>
      </p:sp>
      <p:sp>
        <p:nvSpPr>
          <p:cNvPr id="734" name="Google Shape;734;p26"/>
          <p:cNvSpPr txBox="1">
            <a:spLocks noGrp="1"/>
          </p:cNvSpPr>
          <p:nvPr>
            <p:ph type="subTitle" idx="1"/>
          </p:nvPr>
        </p:nvSpPr>
        <p:spPr>
          <a:xfrm>
            <a:off x="2835840" y="3428160"/>
            <a:ext cx="7333120" cy="1817173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indent="0"/>
            <a:r>
              <a:rPr lang="en" sz="3413">
                <a:solidFill>
                  <a:schemeClr val="accent2"/>
                </a:solidFill>
                <a:highlight>
                  <a:schemeClr val="lt2"/>
                </a:highlight>
              </a:rPr>
              <a:t>Starting March 4th, Ms Reeves and Ms Jimenez will have ESE tutoring monday’s from 4:00-5:00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CCDF8361-3140-F0D9-4AED-548378E54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" r="-141" b="2079"/>
          <a:stretch/>
        </p:blipFill>
        <p:spPr>
          <a:xfrm>
            <a:off x="6500939" y="1225335"/>
            <a:ext cx="6505452" cy="722143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BA99E59-932C-9832-F987-F09B938D002E}"/>
              </a:ext>
            </a:extLst>
          </p:cNvPr>
          <p:cNvSpPr/>
          <p:nvPr/>
        </p:nvSpPr>
        <p:spPr>
          <a:xfrm>
            <a:off x="-103784" y="2919697"/>
            <a:ext cx="6594414" cy="3971984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37F5A-AFF0-7CEE-BEA7-E294C9CA5A30}"/>
              </a:ext>
            </a:extLst>
          </p:cNvPr>
          <p:cNvSpPr txBox="1"/>
          <p:nvPr/>
        </p:nvSpPr>
        <p:spPr>
          <a:xfrm>
            <a:off x="208282" y="3561306"/>
            <a:ext cx="6292334" cy="2658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29568F"/>
                </a:solidFill>
                <a:latin typeface="Aharoni"/>
                <a:ea typeface="+mn-ea"/>
                <a:cs typeface="Aharoni"/>
              </a:rPr>
              <a:t>JOIN NEHS </a:t>
            </a:r>
            <a:br>
              <a:rPr lang="en-US" sz="3413" b="1" kern="1200" dirty="0">
                <a:solidFill>
                  <a:prstClr val="black"/>
                </a:solidFill>
                <a:latin typeface="Aharoni"/>
                <a:ea typeface="+mn-ea"/>
                <a:cs typeface="+mn-cs"/>
              </a:rPr>
            </a:br>
            <a:r>
              <a:rPr lang="en-US" sz="3413" u="sng" kern="1200" dirty="0">
                <a:solidFill>
                  <a:srgbClr val="29568F"/>
                </a:solidFill>
                <a:latin typeface="Aharoni"/>
                <a:ea typeface="+mn-ea"/>
                <a:cs typeface="Aharoni"/>
              </a:rPr>
              <a:t>MONDAY MARCH </a:t>
            </a:r>
            <a:r>
              <a:rPr lang="en-US" sz="5120" u="sng" kern="1200" dirty="0">
                <a:solidFill>
                  <a:srgbClr val="29568F"/>
                </a:solidFill>
                <a:latin typeface="Aharoni"/>
                <a:ea typeface="+mn-ea"/>
                <a:cs typeface="Aharoni"/>
              </a:rPr>
              <a:t>4</a:t>
            </a:r>
            <a:r>
              <a:rPr lang="en-US" sz="3413" u="sng" kern="1200" dirty="0">
                <a:solidFill>
                  <a:srgbClr val="29568F"/>
                </a:solidFill>
                <a:latin typeface="Aharoni"/>
                <a:ea typeface="+mn-ea"/>
                <a:cs typeface="Aharoni"/>
              </a:rPr>
              <a:t>TH </a:t>
            </a:r>
            <a:br>
              <a:rPr lang="en-US" sz="3413" u="sng" kern="1200" dirty="0">
                <a:solidFill>
                  <a:prstClr val="black"/>
                </a:solidFill>
                <a:latin typeface="Aharoni"/>
                <a:ea typeface="+mn-ea"/>
                <a:cs typeface="+mn-cs"/>
              </a:rPr>
            </a:br>
            <a:r>
              <a:rPr lang="en-US" sz="3413" b="1" kern="1200" dirty="0">
                <a:solidFill>
                  <a:srgbClr val="29568F"/>
                </a:solidFill>
                <a:latin typeface="Aharoni"/>
                <a:ea typeface="+mn-ea"/>
                <a:cs typeface="Aharoni"/>
              </a:rPr>
              <a:t>FOR BOOK CHARACTER DAY DRESS DOWN</a:t>
            </a:r>
            <a:r>
              <a:rPr lang="en-US" sz="4693" b="1" kern="1200" dirty="0">
                <a:solidFill>
                  <a:srgbClr val="29568F"/>
                </a:solidFill>
                <a:latin typeface="Aharoni"/>
                <a:ea typeface="+mn-ea"/>
                <a:cs typeface="Aharoni"/>
              </a:rPr>
              <a:t>!!</a:t>
            </a:r>
            <a:endParaRPr lang="en-US" sz="4693" b="1" kern="1200">
              <a:solidFill>
                <a:srgbClr val="29568F"/>
              </a:solidFill>
              <a:latin typeface="Aharoni"/>
              <a:ea typeface="+mn-ea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36448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8939119"/>
              </p:ext>
            </p:extLst>
          </p:nvPr>
        </p:nvGraphicFramePr>
        <p:xfrm>
          <a:off x="212271" y="1433513"/>
          <a:ext cx="12605658" cy="805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8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C69A-A10F-3B35-74D7-04FBBAD72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58DB0-A43A-4FC8-8B20-562B1BDF89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5CB9C5-7273-E16C-2D80-33839F94032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8812A-D8BA-5F8E-C38B-5CC229BB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14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99" b="-44899"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882871"/>
            <a:ext cx="130048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/>
          <p:cNvSpPr/>
          <p:nvPr/>
        </p:nvSpPr>
        <p:spPr>
          <a:xfrm rot="5400000">
            <a:off x="7858236" y="5315695"/>
            <a:ext cx="885040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125107" y="2406813"/>
            <a:ext cx="8754587" cy="6216897"/>
            <a:chOff x="0" y="0"/>
            <a:chExt cx="6957373" cy="4940642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6853234" cy="4821262"/>
            </a:xfrm>
            <a:custGeom>
              <a:avLst/>
              <a:gdLst/>
              <a:ahLst/>
              <a:cxnLst/>
              <a:rect l="l" t="t" r="r" b="b"/>
              <a:pathLst>
                <a:path w="6853234" h="4821262">
                  <a:moveTo>
                    <a:pt x="6826563" y="4632032"/>
                  </a:moveTo>
                  <a:cubicBezTo>
                    <a:pt x="6826563" y="4719662"/>
                    <a:pt x="6750363" y="4790782"/>
                    <a:pt x="6669083" y="4790782"/>
                  </a:cubicBezTo>
                  <a:lnTo>
                    <a:pt x="66040" y="4790782"/>
                  </a:lnTo>
                  <a:cubicBezTo>
                    <a:pt x="43180" y="4790782"/>
                    <a:pt x="20320" y="4785702"/>
                    <a:pt x="0" y="4776812"/>
                  </a:cubicBezTo>
                  <a:cubicBezTo>
                    <a:pt x="26670" y="4804752"/>
                    <a:pt x="63500" y="4821262"/>
                    <a:pt x="137807" y="4821262"/>
                  </a:cubicBezTo>
                  <a:lnTo>
                    <a:pt x="6707183" y="4821262"/>
                  </a:lnTo>
                  <a:cubicBezTo>
                    <a:pt x="6787193" y="4821262"/>
                    <a:pt x="6853233" y="4755222"/>
                    <a:pt x="6853233" y="4675212"/>
                  </a:cubicBezTo>
                  <a:lnTo>
                    <a:pt x="6853233" y="95250"/>
                  </a:lnTo>
                  <a:cubicBezTo>
                    <a:pt x="6853233" y="58420"/>
                    <a:pt x="6839263" y="25400"/>
                    <a:pt x="6817674" y="0"/>
                  </a:cubicBezTo>
                  <a:cubicBezTo>
                    <a:pt x="6824024" y="16510"/>
                    <a:pt x="6826563" y="34290"/>
                    <a:pt x="6826563" y="52070"/>
                  </a:cubicBezTo>
                  <a:lnTo>
                    <a:pt x="6826563" y="4632032"/>
                  </a:lnTo>
                  <a:close/>
                </a:path>
              </a:pathLst>
            </a:custGeom>
            <a:solidFill>
              <a:srgbClr val="3C2030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892603" cy="4872062"/>
            </a:xfrm>
            <a:custGeom>
              <a:avLst/>
              <a:gdLst/>
              <a:ahLst/>
              <a:cxnLst/>
              <a:rect l="l" t="t" r="r" b="b"/>
              <a:pathLst>
                <a:path w="6892603" h="4872062">
                  <a:moveTo>
                    <a:pt x="146050" y="4872062"/>
                  </a:moveTo>
                  <a:lnTo>
                    <a:pt x="6746553" y="4872062"/>
                  </a:lnTo>
                  <a:cubicBezTo>
                    <a:pt x="6826564" y="4872062"/>
                    <a:pt x="6892603" y="4806023"/>
                    <a:pt x="6892603" y="4726012"/>
                  </a:cubicBezTo>
                  <a:lnTo>
                    <a:pt x="6892603" y="146050"/>
                  </a:lnTo>
                  <a:cubicBezTo>
                    <a:pt x="6892603" y="66040"/>
                    <a:pt x="6826564" y="0"/>
                    <a:pt x="674655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726012"/>
                  </a:lnTo>
                  <a:cubicBezTo>
                    <a:pt x="0" y="4807292"/>
                    <a:pt x="66040" y="4872062"/>
                    <a:pt x="146050" y="4872062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957374" cy="4940642"/>
            </a:xfrm>
            <a:custGeom>
              <a:avLst/>
              <a:gdLst/>
              <a:ahLst/>
              <a:cxnLst/>
              <a:rect l="l" t="t" r="r" b="b"/>
              <a:pathLst>
                <a:path w="6957374" h="4940642">
                  <a:moveTo>
                    <a:pt x="6893874" y="74930"/>
                  </a:moveTo>
                  <a:cubicBezTo>
                    <a:pt x="6865934" y="30480"/>
                    <a:pt x="6816403" y="0"/>
                    <a:pt x="675925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738712"/>
                  </a:lnTo>
                  <a:cubicBezTo>
                    <a:pt x="0" y="4790782"/>
                    <a:pt x="25400" y="4836502"/>
                    <a:pt x="63500" y="4865712"/>
                  </a:cubicBezTo>
                  <a:cubicBezTo>
                    <a:pt x="91440" y="4910162"/>
                    <a:pt x="140970" y="4940642"/>
                    <a:pt x="237041" y="4940642"/>
                  </a:cubicBezTo>
                  <a:lnTo>
                    <a:pt x="6798624" y="4940642"/>
                  </a:lnTo>
                  <a:cubicBezTo>
                    <a:pt x="6886253" y="4940642"/>
                    <a:pt x="6957374" y="4869523"/>
                    <a:pt x="6957374" y="4781892"/>
                  </a:cubicBezTo>
                  <a:lnTo>
                    <a:pt x="6957374" y="201930"/>
                  </a:lnTo>
                  <a:cubicBezTo>
                    <a:pt x="6957373" y="149860"/>
                    <a:pt x="6931973" y="104140"/>
                    <a:pt x="6893874" y="74930"/>
                  </a:cubicBezTo>
                  <a:close/>
                  <a:moveTo>
                    <a:pt x="12700" y="47387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59253" y="12700"/>
                  </a:lnTo>
                  <a:cubicBezTo>
                    <a:pt x="6839264" y="12700"/>
                    <a:pt x="6905303" y="78740"/>
                    <a:pt x="6905303" y="158750"/>
                  </a:cubicBezTo>
                  <a:lnTo>
                    <a:pt x="6905303" y="4738712"/>
                  </a:lnTo>
                  <a:cubicBezTo>
                    <a:pt x="6905303" y="4818723"/>
                    <a:pt x="6839264" y="4884762"/>
                    <a:pt x="6759253" y="4884762"/>
                  </a:cubicBezTo>
                  <a:lnTo>
                    <a:pt x="158750" y="4884762"/>
                  </a:lnTo>
                  <a:cubicBezTo>
                    <a:pt x="78740" y="4884762"/>
                    <a:pt x="12700" y="4819992"/>
                    <a:pt x="12700" y="4738712"/>
                  </a:cubicBezTo>
                  <a:close/>
                  <a:moveTo>
                    <a:pt x="6945943" y="4781892"/>
                  </a:moveTo>
                  <a:cubicBezTo>
                    <a:pt x="6945943" y="4861902"/>
                    <a:pt x="6878634" y="4927942"/>
                    <a:pt x="6798624" y="4927942"/>
                  </a:cubicBezTo>
                  <a:lnTo>
                    <a:pt x="237041" y="4927942"/>
                  </a:lnTo>
                  <a:cubicBezTo>
                    <a:pt x="157480" y="4927942"/>
                    <a:pt x="120650" y="4911432"/>
                    <a:pt x="93980" y="4883492"/>
                  </a:cubicBezTo>
                  <a:cubicBezTo>
                    <a:pt x="114300" y="4892382"/>
                    <a:pt x="135890" y="4897462"/>
                    <a:pt x="160020" y="4897462"/>
                  </a:cubicBezTo>
                  <a:lnTo>
                    <a:pt x="6760524" y="4897462"/>
                  </a:lnTo>
                  <a:cubicBezTo>
                    <a:pt x="6848153" y="4897462"/>
                    <a:pt x="6919274" y="4826342"/>
                    <a:pt x="6919274" y="4738712"/>
                  </a:cubicBezTo>
                  <a:lnTo>
                    <a:pt x="6919274" y="158750"/>
                  </a:lnTo>
                  <a:cubicBezTo>
                    <a:pt x="6919274" y="140970"/>
                    <a:pt x="6915464" y="123190"/>
                    <a:pt x="6910384" y="106680"/>
                  </a:cubicBezTo>
                  <a:cubicBezTo>
                    <a:pt x="6931974" y="132080"/>
                    <a:pt x="6945943" y="165100"/>
                    <a:pt x="6945943" y="201930"/>
                  </a:cubicBezTo>
                  <a:lnTo>
                    <a:pt x="6945943" y="4781892"/>
                  </a:lnTo>
                  <a:close/>
                </a:path>
              </a:pathLst>
            </a:custGeom>
            <a:solidFill>
              <a:srgbClr val="3C2030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1" y="1"/>
            <a:ext cx="2020801" cy="882871"/>
          </a:xfrm>
          <a:prstGeom prst="rect">
            <a:avLst/>
          </a:prstGeom>
          <a:solidFill>
            <a:srgbClr val="F57BB2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" y="903191"/>
            <a:ext cx="3351711" cy="1786060"/>
          </a:xfrm>
          <a:prstGeom prst="rect">
            <a:avLst/>
          </a:prstGeom>
          <a:solidFill>
            <a:srgbClr val="F39818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" y="1786060"/>
            <a:ext cx="335171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448989" y="261583"/>
            <a:ext cx="409191" cy="323260"/>
          </a:xfrm>
          <a:custGeom>
            <a:avLst/>
            <a:gdLst/>
            <a:ahLst/>
            <a:cxnLst/>
            <a:rect l="l" t="t" r="r" b="b"/>
            <a:pathLst>
              <a:path w="306893" h="242445">
                <a:moveTo>
                  <a:pt x="0" y="0"/>
                </a:moveTo>
                <a:lnTo>
                  <a:pt x="306892" y="0"/>
                </a:lnTo>
                <a:lnTo>
                  <a:pt x="306892" y="242445"/>
                </a:lnTo>
                <a:lnTo>
                  <a:pt x="0" y="24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923211" y="261583"/>
            <a:ext cx="360229" cy="377383"/>
          </a:xfrm>
          <a:custGeom>
            <a:avLst/>
            <a:gdLst/>
            <a:ahLst/>
            <a:cxnLst/>
            <a:rect l="l" t="t" r="r" b="b"/>
            <a:pathLst>
              <a:path w="270172" h="283037">
                <a:moveTo>
                  <a:pt x="0" y="0"/>
                </a:moveTo>
                <a:lnTo>
                  <a:pt x="270172" y="0"/>
                </a:lnTo>
                <a:lnTo>
                  <a:pt x="270172" y="283038"/>
                </a:lnTo>
                <a:lnTo>
                  <a:pt x="0" y="28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10800000">
            <a:off x="12443149" y="9234992"/>
            <a:ext cx="360121" cy="311865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443149" y="1143049"/>
            <a:ext cx="360121" cy="311865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2846585" y="2224697"/>
            <a:ext cx="530755" cy="929111"/>
          </a:xfrm>
          <a:custGeom>
            <a:avLst/>
            <a:gdLst/>
            <a:ahLst/>
            <a:cxnLst/>
            <a:rect l="l" t="t" r="r" b="b"/>
            <a:pathLst>
              <a:path w="398066" h="696833">
                <a:moveTo>
                  <a:pt x="0" y="0"/>
                </a:moveTo>
                <a:lnTo>
                  <a:pt x="398065" y="0"/>
                </a:lnTo>
                <a:lnTo>
                  <a:pt x="398065" y="696832"/>
                </a:lnTo>
                <a:lnTo>
                  <a:pt x="0" y="696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6758102">
            <a:off x="10861407" y="7891386"/>
            <a:ext cx="1258941" cy="799428"/>
          </a:xfrm>
          <a:custGeom>
            <a:avLst/>
            <a:gdLst/>
            <a:ahLst/>
            <a:cxnLst/>
            <a:rect l="l" t="t" r="r" b="b"/>
            <a:pathLst>
              <a:path w="944206" h="599571">
                <a:moveTo>
                  <a:pt x="0" y="0"/>
                </a:moveTo>
                <a:lnTo>
                  <a:pt x="944206" y="0"/>
                </a:lnTo>
                <a:lnTo>
                  <a:pt x="944206" y="599570"/>
                </a:lnTo>
                <a:lnTo>
                  <a:pt x="0" y="5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12448988" y="1767555"/>
            <a:ext cx="334896" cy="127569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V="1">
            <a:off x="6689047" y="7727238"/>
            <a:ext cx="1577236" cy="563861"/>
          </a:xfrm>
          <a:custGeom>
            <a:avLst/>
            <a:gdLst/>
            <a:ahLst/>
            <a:cxnLst/>
            <a:rect l="l" t="t" r="r" b="b"/>
            <a:pathLst>
              <a:path w="1182927" h="422896">
                <a:moveTo>
                  <a:pt x="0" y="422896"/>
                </a:moveTo>
                <a:lnTo>
                  <a:pt x="1182927" y="422896"/>
                </a:lnTo>
                <a:lnTo>
                  <a:pt x="1182927" y="0"/>
                </a:lnTo>
                <a:lnTo>
                  <a:pt x="0" y="0"/>
                </a:lnTo>
                <a:lnTo>
                  <a:pt x="0" y="42289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8266283" y="5515261"/>
            <a:ext cx="2375208" cy="2375208"/>
          </a:xfrm>
          <a:custGeom>
            <a:avLst/>
            <a:gdLst/>
            <a:ahLst/>
            <a:cxnLst/>
            <a:rect l="l" t="t" r="r" b="b"/>
            <a:pathLst>
              <a:path w="1781406" h="1781406">
                <a:moveTo>
                  <a:pt x="0" y="0"/>
                </a:moveTo>
                <a:lnTo>
                  <a:pt x="1781406" y="0"/>
                </a:lnTo>
                <a:lnTo>
                  <a:pt x="1781406" y="1781406"/>
                </a:lnTo>
                <a:lnTo>
                  <a:pt x="0" y="17814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453888" y="2689252"/>
            <a:ext cx="1312905" cy="1312905"/>
          </a:xfrm>
          <a:custGeom>
            <a:avLst/>
            <a:gdLst/>
            <a:ahLst/>
            <a:cxnLst/>
            <a:rect l="l" t="t" r="r" b="b"/>
            <a:pathLst>
              <a:path w="984679" h="984679">
                <a:moveTo>
                  <a:pt x="0" y="0"/>
                </a:moveTo>
                <a:lnTo>
                  <a:pt x="984678" y="0"/>
                </a:lnTo>
                <a:lnTo>
                  <a:pt x="984678" y="984678"/>
                </a:lnTo>
                <a:lnTo>
                  <a:pt x="0" y="9846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163559" y="2879751"/>
            <a:ext cx="8599476" cy="2567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10398"/>
              </a:lnSpc>
            </a:pPr>
            <a:r>
              <a:rPr lang="en-US" sz="8000" kern="1200">
                <a:solidFill>
                  <a:srgbClr val="3C2030"/>
                </a:solidFill>
                <a:latin typeface="Nanum Gothic Coding Bold"/>
                <a:ea typeface="+mn-ea"/>
                <a:cs typeface="+mn-cs"/>
              </a:rPr>
              <a:t>NEED HELP WITH CLASSES?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79323" y="6179209"/>
            <a:ext cx="5521904" cy="1876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680"/>
              </a:lnSpc>
            </a:pPr>
            <a:r>
              <a:rPr lang="en-US" sz="3067" kern="1200" spc="-184">
                <a:solidFill>
                  <a:srgbClr val="3C2030"/>
                </a:solidFill>
                <a:latin typeface="Roboto Mono"/>
                <a:ea typeface="+mn-ea"/>
                <a:cs typeface="+mn-cs"/>
              </a:rPr>
              <a:t>Scan the QR code and SGA will match you with a peer tutor that will best suit your needs!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6077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File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4477" y="1219249"/>
            <a:ext cx="2728812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Session 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4477" y="2150402"/>
            <a:ext cx="2728812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Session 02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79324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Edit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58125" y="337783"/>
            <a:ext cx="1468649" cy="25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984"/>
              </a:lnSpc>
            </a:pPr>
            <a:r>
              <a:rPr lang="en-US" sz="2204" u="sng" kern="1200" spc="-132">
                <a:solidFill>
                  <a:srgbClr val="FFFFFF"/>
                </a:solidFill>
                <a:latin typeface="Roboto Mono Bold"/>
                <a:ea typeface="+mn-ea"/>
                <a:cs typeface="+mn-cs"/>
              </a:rPr>
              <a:t>View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8A5CF-D764-6E2A-457E-423850D6A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137160"/>
            <a:ext cx="12641580" cy="95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99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B241-A92D-DB30-9CEB-F309AC2E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86AF-CEDD-DF1D-6696-9D98B32B7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7E865-B3E7-1382-0E97-FDB866E9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1" y="80010"/>
            <a:ext cx="12840464" cy="95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67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57A2-2DFD-F818-2B42-0DF51C79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33560-AF2B-D9A5-29B0-3147D72AF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89FDF-13FA-0EB1-71BA-243915667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0"/>
            <a:ext cx="810387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8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33B3-0992-41C8-DAF8-EA98B2E3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DECE5-F8EE-5565-1873-9996FB3A6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D80C96-94A3-A11E-E5C4-47C10DE8663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0981F7-4E67-14A7-4BD9-0B7BB44018B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B2C82-9221-13D1-E7BD-59CC03225DF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47E7924-5FFC-6070-28DD-E582DDA38DC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0FD8D8-6C63-A61A-3AD4-BF88EE84397E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1D5FA-D625-C685-3327-EF589D5F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35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9AAA6-3154-94AD-DC28-B2DD6243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"/>
            <a:ext cx="12904470" cy="956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88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6DD2E8-E430-CFD4-442D-3B5F5210BBAB}"/>
              </a:ext>
            </a:extLst>
          </p:cNvPr>
          <p:cNvGraphicFramePr>
            <a:graphicFrameLocks noGrp="1"/>
          </p:cNvGraphicFramePr>
          <p:nvPr/>
        </p:nvGraphicFramePr>
        <p:xfrm>
          <a:off x="1862729" y="2815089"/>
          <a:ext cx="9279342" cy="388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170">
                  <a:extLst>
                    <a:ext uri="{9D8B030D-6E8A-4147-A177-3AD203B41FA5}">
                      <a16:colId xmlns:a16="http://schemas.microsoft.com/office/drawing/2014/main" val="681863750"/>
                    </a:ext>
                  </a:extLst>
                </a:gridCol>
                <a:gridCol w="4078594">
                  <a:extLst>
                    <a:ext uri="{9D8B030D-6E8A-4147-A177-3AD203B41FA5}">
                      <a16:colId xmlns:a16="http://schemas.microsoft.com/office/drawing/2014/main" val="4162880797"/>
                    </a:ext>
                  </a:extLst>
                </a:gridCol>
                <a:gridCol w="3500578">
                  <a:extLst>
                    <a:ext uri="{9D8B030D-6E8A-4147-A177-3AD203B41FA5}">
                      <a16:colId xmlns:a16="http://schemas.microsoft.com/office/drawing/2014/main" val="2643157809"/>
                    </a:ext>
                  </a:extLst>
                </a:gridCol>
              </a:tblGrid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Test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Registration Deadline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Actual Test Date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035475038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23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9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192611254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Jan 5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10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8550487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8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April 13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70108502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June 8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8807055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16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21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70768110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 19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4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7924987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FD96B4C-7B1D-0015-D4EF-69E0FC42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masis MT Pro Black" panose="02040A0405000502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Attention High School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C95DA-B901-0D88-C3F3-4487BBAF7D7E}"/>
              </a:ext>
            </a:extLst>
          </p:cNvPr>
          <p:cNvSpPr txBox="1"/>
          <p:nvPr/>
        </p:nvSpPr>
        <p:spPr>
          <a:xfrm>
            <a:off x="1664376" y="6802913"/>
            <a:ext cx="9869927" cy="78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3"/>
              <a:t>You can register online to take these tests at various locations.  See your guidance counselor for help registering or to see if you qualify for a fee reduction.  School Day SAT will be on campus and free for 11</a:t>
            </a:r>
            <a:r>
              <a:rPr lang="en-US" sz="1493" baseline="30000"/>
              <a:t>th</a:t>
            </a:r>
            <a:r>
              <a:rPr lang="en-US" sz="1493"/>
              <a:t> and 12</a:t>
            </a:r>
            <a:r>
              <a:rPr lang="en-US" sz="1493" baseline="30000"/>
              <a:t>th</a:t>
            </a:r>
            <a:r>
              <a:rPr lang="en-US" sz="1493"/>
              <a:t> graders in March.</a:t>
            </a:r>
          </a:p>
        </p:txBody>
      </p:sp>
    </p:spTree>
    <p:extLst>
      <p:ext uri="{BB962C8B-B14F-4D97-AF65-F5344CB8AC3E}">
        <p14:creationId xmlns:p14="http://schemas.microsoft.com/office/powerpoint/2010/main" val="74170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6736900"/>
            <a:ext cx="4526494" cy="39014"/>
          </a:xfrm>
          <a:custGeom>
            <a:avLst/>
            <a:gdLst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668336 w 4526494"/>
              <a:gd name="connsiteY3" fmla="*/ 0 h 39014"/>
              <a:gd name="connsiteX4" fmla="*/ 2360243 w 4526494"/>
              <a:gd name="connsiteY4" fmla="*/ 0 h 39014"/>
              <a:gd name="connsiteX5" fmla="*/ 2961620 w 4526494"/>
              <a:gd name="connsiteY5" fmla="*/ 0 h 39014"/>
              <a:gd name="connsiteX6" fmla="*/ 351773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879852 w 4526494"/>
              <a:gd name="connsiteY9" fmla="*/ 39014 h 39014"/>
              <a:gd name="connsiteX10" fmla="*/ 3323740 w 4526494"/>
              <a:gd name="connsiteY10" fmla="*/ 39014 h 39014"/>
              <a:gd name="connsiteX11" fmla="*/ 2586568 w 4526494"/>
              <a:gd name="connsiteY11" fmla="*/ 39014 h 39014"/>
              <a:gd name="connsiteX12" fmla="*/ 1985191 w 4526494"/>
              <a:gd name="connsiteY12" fmla="*/ 39014 h 39014"/>
              <a:gd name="connsiteX13" fmla="*/ 1474344 w 4526494"/>
              <a:gd name="connsiteY13" fmla="*/ 39014 h 39014"/>
              <a:gd name="connsiteX14" fmla="*/ 78243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849396 w 4526494"/>
              <a:gd name="connsiteY3" fmla="*/ 0 h 39014"/>
              <a:gd name="connsiteX4" fmla="*/ 2450773 w 4526494"/>
              <a:gd name="connsiteY4" fmla="*/ 0 h 39014"/>
              <a:gd name="connsiteX5" fmla="*/ 3052150 w 4526494"/>
              <a:gd name="connsiteY5" fmla="*/ 0 h 39014"/>
              <a:gd name="connsiteX6" fmla="*/ 378932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970382 w 4526494"/>
              <a:gd name="connsiteY9" fmla="*/ 39014 h 39014"/>
              <a:gd name="connsiteX10" fmla="*/ 3323740 w 4526494"/>
              <a:gd name="connsiteY10" fmla="*/ 39014 h 39014"/>
              <a:gd name="connsiteX11" fmla="*/ 2677098 w 4526494"/>
              <a:gd name="connsiteY11" fmla="*/ 39014 h 39014"/>
              <a:gd name="connsiteX12" fmla="*/ 2075721 w 4526494"/>
              <a:gd name="connsiteY12" fmla="*/ 39014 h 39014"/>
              <a:gd name="connsiteX13" fmla="*/ 1338549 w 4526494"/>
              <a:gd name="connsiteY13" fmla="*/ 39014 h 39014"/>
              <a:gd name="connsiteX14" fmla="*/ 60137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4" h="39014" fill="none" extrusionOk="0">
                <a:moveTo>
                  <a:pt x="0" y="0"/>
                </a:moveTo>
                <a:cubicBezTo>
                  <a:pt x="142372" y="65367"/>
                  <a:pt x="335948" y="-29395"/>
                  <a:pt x="601377" y="0"/>
                </a:cubicBezTo>
                <a:cubicBezTo>
                  <a:pt x="859702" y="46052"/>
                  <a:pt x="994516" y="5814"/>
                  <a:pt x="1112224" y="0"/>
                </a:cubicBezTo>
                <a:cubicBezTo>
                  <a:pt x="1228754" y="-661"/>
                  <a:pt x="1508532" y="-450"/>
                  <a:pt x="1668336" y="0"/>
                </a:cubicBezTo>
                <a:cubicBezTo>
                  <a:pt x="1806246" y="-21615"/>
                  <a:pt x="2159555" y="27988"/>
                  <a:pt x="2360243" y="0"/>
                </a:cubicBezTo>
                <a:cubicBezTo>
                  <a:pt x="2555995" y="-25616"/>
                  <a:pt x="2826364" y="28624"/>
                  <a:pt x="2961620" y="0"/>
                </a:cubicBezTo>
                <a:cubicBezTo>
                  <a:pt x="3083833" y="-774"/>
                  <a:pt x="3290854" y="12024"/>
                  <a:pt x="3517732" y="0"/>
                </a:cubicBezTo>
                <a:cubicBezTo>
                  <a:pt x="3754347" y="-17610"/>
                  <a:pt x="4319164" y="-59795"/>
                  <a:pt x="4526494" y="0"/>
                </a:cubicBezTo>
                <a:cubicBezTo>
                  <a:pt x="4527383" y="16569"/>
                  <a:pt x="4526194" y="20786"/>
                  <a:pt x="4526494" y="39014"/>
                </a:cubicBezTo>
                <a:cubicBezTo>
                  <a:pt x="4237816" y="59948"/>
                  <a:pt x="4028659" y="43691"/>
                  <a:pt x="3879852" y="39014"/>
                </a:cubicBezTo>
                <a:cubicBezTo>
                  <a:pt x="3754624" y="5816"/>
                  <a:pt x="3598667" y="40083"/>
                  <a:pt x="3323740" y="39014"/>
                </a:cubicBezTo>
                <a:cubicBezTo>
                  <a:pt x="3039885" y="2258"/>
                  <a:pt x="2900448" y="13242"/>
                  <a:pt x="2586568" y="39014"/>
                </a:cubicBezTo>
                <a:cubicBezTo>
                  <a:pt x="2273446" y="52044"/>
                  <a:pt x="2122536" y="36067"/>
                  <a:pt x="1985191" y="39014"/>
                </a:cubicBezTo>
                <a:cubicBezTo>
                  <a:pt x="1861741" y="53793"/>
                  <a:pt x="1693896" y="27085"/>
                  <a:pt x="1474344" y="39014"/>
                </a:cubicBezTo>
                <a:cubicBezTo>
                  <a:pt x="1294702" y="71393"/>
                  <a:pt x="1067739" y="39068"/>
                  <a:pt x="782437" y="39014"/>
                </a:cubicBezTo>
                <a:cubicBezTo>
                  <a:pt x="503949" y="10202"/>
                  <a:pt x="188273" y="59356"/>
                  <a:pt x="0" y="39014"/>
                </a:cubicBezTo>
                <a:cubicBezTo>
                  <a:pt x="1662" y="31690"/>
                  <a:pt x="1938" y="14351"/>
                  <a:pt x="0" y="0"/>
                </a:cubicBezTo>
                <a:close/>
              </a:path>
              <a:path w="4526494" h="39014" stroke="0" extrusionOk="0">
                <a:moveTo>
                  <a:pt x="0" y="0"/>
                </a:moveTo>
                <a:cubicBezTo>
                  <a:pt x="131842" y="-299"/>
                  <a:pt x="312963" y="-48763"/>
                  <a:pt x="601377" y="0"/>
                </a:cubicBezTo>
                <a:cubicBezTo>
                  <a:pt x="858772" y="34678"/>
                  <a:pt x="1006378" y="-11603"/>
                  <a:pt x="1112224" y="0"/>
                </a:cubicBezTo>
                <a:cubicBezTo>
                  <a:pt x="1275320" y="-25241"/>
                  <a:pt x="1589410" y="8104"/>
                  <a:pt x="1849396" y="0"/>
                </a:cubicBezTo>
                <a:cubicBezTo>
                  <a:pt x="2093244" y="-22338"/>
                  <a:pt x="2279470" y="36044"/>
                  <a:pt x="2450773" y="0"/>
                </a:cubicBezTo>
                <a:cubicBezTo>
                  <a:pt x="2612194" y="-28253"/>
                  <a:pt x="2828099" y="-46629"/>
                  <a:pt x="3052150" y="0"/>
                </a:cubicBezTo>
                <a:cubicBezTo>
                  <a:pt x="3316842" y="42650"/>
                  <a:pt x="3619085" y="-10657"/>
                  <a:pt x="3789322" y="0"/>
                </a:cubicBezTo>
                <a:cubicBezTo>
                  <a:pt x="3930573" y="28077"/>
                  <a:pt x="4196726" y="-47719"/>
                  <a:pt x="4526494" y="0"/>
                </a:cubicBezTo>
                <a:cubicBezTo>
                  <a:pt x="4528177" y="15148"/>
                  <a:pt x="4527626" y="26753"/>
                  <a:pt x="4526494" y="39014"/>
                </a:cubicBezTo>
                <a:cubicBezTo>
                  <a:pt x="4281464" y="19324"/>
                  <a:pt x="4191036" y="54246"/>
                  <a:pt x="3970382" y="39014"/>
                </a:cubicBezTo>
                <a:cubicBezTo>
                  <a:pt x="3778397" y="-2235"/>
                  <a:pt x="3574315" y="50697"/>
                  <a:pt x="3323740" y="39014"/>
                </a:cubicBezTo>
                <a:cubicBezTo>
                  <a:pt x="3095162" y="4131"/>
                  <a:pt x="2882036" y="-24583"/>
                  <a:pt x="2677098" y="39014"/>
                </a:cubicBezTo>
                <a:cubicBezTo>
                  <a:pt x="2480753" y="73450"/>
                  <a:pt x="2239563" y="16001"/>
                  <a:pt x="2075721" y="39014"/>
                </a:cubicBezTo>
                <a:cubicBezTo>
                  <a:pt x="1937145" y="80229"/>
                  <a:pt x="1559197" y="40119"/>
                  <a:pt x="1338549" y="39014"/>
                </a:cubicBezTo>
                <a:cubicBezTo>
                  <a:pt x="1030644" y="64919"/>
                  <a:pt x="771339" y="-2832"/>
                  <a:pt x="601377" y="39014"/>
                </a:cubicBezTo>
                <a:cubicBezTo>
                  <a:pt x="400164" y="85760"/>
                  <a:pt x="182987" y="63835"/>
                  <a:pt x="0" y="39014"/>
                </a:cubicBezTo>
                <a:cubicBezTo>
                  <a:pt x="-2430" y="28680"/>
                  <a:pt x="1699" y="15578"/>
                  <a:pt x="0" y="0"/>
                </a:cubicBezTo>
                <a:close/>
              </a:path>
              <a:path w="4526494" h="39014" fill="none" stroke="0" extrusionOk="0">
                <a:moveTo>
                  <a:pt x="0" y="0"/>
                </a:moveTo>
                <a:cubicBezTo>
                  <a:pt x="130057" y="11582"/>
                  <a:pt x="299019" y="-14357"/>
                  <a:pt x="601377" y="0"/>
                </a:cubicBezTo>
                <a:cubicBezTo>
                  <a:pt x="888293" y="29572"/>
                  <a:pt x="976641" y="6303"/>
                  <a:pt x="1112224" y="0"/>
                </a:cubicBezTo>
                <a:cubicBezTo>
                  <a:pt x="1218984" y="1477"/>
                  <a:pt x="1533915" y="1094"/>
                  <a:pt x="1668336" y="0"/>
                </a:cubicBezTo>
                <a:cubicBezTo>
                  <a:pt x="1793974" y="12238"/>
                  <a:pt x="2191883" y="39967"/>
                  <a:pt x="2360243" y="0"/>
                </a:cubicBezTo>
                <a:cubicBezTo>
                  <a:pt x="2566710" y="-26792"/>
                  <a:pt x="2841340" y="-3781"/>
                  <a:pt x="2961620" y="0"/>
                </a:cubicBezTo>
                <a:cubicBezTo>
                  <a:pt x="3057092" y="-29490"/>
                  <a:pt x="3277622" y="43810"/>
                  <a:pt x="3517732" y="0"/>
                </a:cubicBezTo>
                <a:cubicBezTo>
                  <a:pt x="3734402" y="-39420"/>
                  <a:pt x="4316696" y="-33958"/>
                  <a:pt x="4526494" y="0"/>
                </a:cubicBezTo>
                <a:cubicBezTo>
                  <a:pt x="4526847" y="16223"/>
                  <a:pt x="4527557" y="20875"/>
                  <a:pt x="4526494" y="39014"/>
                </a:cubicBezTo>
                <a:cubicBezTo>
                  <a:pt x="4218838" y="44143"/>
                  <a:pt x="4051641" y="68947"/>
                  <a:pt x="3879852" y="39014"/>
                </a:cubicBezTo>
                <a:cubicBezTo>
                  <a:pt x="3742214" y="46362"/>
                  <a:pt x="3585946" y="92415"/>
                  <a:pt x="3323740" y="39014"/>
                </a:cubicBezTo>
                <a:cubicBezTo>
                  <a:pt x="3085418" y="44453"/>
                  <a:pt x="2885697" y="59535"/>
                  <a:pt x="2586568" y="39014"/>
                </a:cubicBezTo>
                <a:cubicBezTo>
                  <a:pt x="2304818" y="33514"/>
                  <a:pt x="2118963" y="15683"/>
                  <a:pt x="1985191" y="39014"/>
                </a:cubicBezTo>
                <a:cubicBezTo>
                  <a:pt x="1833706" y="58701"/>
                  <a:pt x="1676279" y="5026"/>
                  <a:pt x="1474344" y="39014"/>
                </a:cubicBezTo>
                <a:cubicBezTo>
                  <a:pt x="1236640" y="58175"/>
                  <a:pt x="1063581" y="41557"/>
                  <a:pt x="782437" y="39014"/>
                </a:cubicBezTo>
                <a:cubicBezTo>
                  <a:pt x="491055" y="-29455"/>
                  <a:pt x="162180" y="48193"/>
                  <a:pt x="0" y="39014"/>
                </a:cubicBezTo>
                <a:cubicBezTo>
                  <a:pt x="215" y="32000"/>
                  <a:pt x="2404" y="1288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26494"/>
                      <a:gd name="connsiteY0" fmla="*/ 0 h 39014"/>
                      <a:gd name="connsiteX1" fmla="*/ 601377 w 4526494"/>
                      <a:gd name="connsiteY1" fmla="*/ 0 h 39014"/>
                      <a:gd name="connsiteX2" fmla="*/ 1112224 w 4526494"/>
                      <a:gd name="connsiteY2" fmla="*/ 0 h 39014"/>
                      <a:gd name="connsiteX3" fmla="*/ 1668336 w 4526494"/>
                      <a:gd name="connsiteY3" fmla="*/ 0 h 39014"/>
                      <a:gd name="connsiteX4" fmla="*/ 2360243 w 4526494"/>
                      <a:gd name="connsiteY4" fmla="*/ 0 h 39014"/>
                      <a:gd name="connsiteX5" fmla="*/ 2961620 w 4526494"/>
                      <a:gd name="connsiteY5" fmla="*/ 0 h 39014"/>
                      <a:gd name="connsiteX6" fmla="*/ 3517732 w 4526494"/>
                      <a:gd name="connsiteY6" fmla="*/ 0 h 39014"/>
                      <a:gd name="connsiteX7" fmla="*/ 4526494 w 4526494"/>
                      <a:gd name="connsiteY7" fmla="*/ 0 h 39014"/>
                      <a:gd name="connsiteX8" fmla="*/ 4526494 w 4526494"/>
                      <a:gd name="connsiteY8" fmla="*/ 39014 h 39014"/>
                      <a:gd name="connsiteX9" fmla="*/ 3879852 w 4526494"/>
                      <a:gd name="connsiteY9" fmla="*/ 39014 h 39014"/>
                      <a:gd name="connsiteX10" fmla="*/ 3323740 w 4526494"/>
                      <a:gd name="connsiteY10" fmla="*/ 39014 h 39014"/>
                      <a:gd name="connsiteX11" fmla="*/ 2586568 w 4526494"/>
                      <a:gd name="connsiteY11" fmla="*/ 39014 h 39014"/>
                      <a:gd name="connsiteX12" fmla="*/ 1985191 w 4526494"/>
                      <a:gd name="connsiteY12" fmla="*/ 39014 h 39014"/>
                      <a:gd name="connsiteX13" fmla="*/ 1474344 w 4526494"/>
                      <a:gd name="connsiteY13" fmla="*/ 39014 h 39014"/>
                      <a:gd name="connsiteX14" fmla="*/ 782437 w 4526494"/>
                      <a:gd name="connsiteY14" fmla="*/ 39014 h 39014"/>
                      <a:gd name="connsiteX15" fmla="*/ 0 w 4526494"/>
                      <a:gd name="connsiteY15" fmla="*/ 39014 h 39014"/>
                      <a:gd name="connsiteX16" fmla="*/ 0 w 4526494"/>
                      <a:gd name="connsiteY16" fmla="*/ 0 h 39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4" h="39014" fill="none" extrusionOk="0">
                        <a:moveTo>
                          <a:pt x="0" y="0"/>
                        </a:moveTo>
                        <a:cubicBezTo>
                          <a:pt x="144266" y="20346"/>
                          <a:pt x="330539" y="-26187"/>
                          <a:pt x="601377" y="0"/>
                        </a:cubicBezTo>
                        <a:cubicBezTo>
                          <a:pt x="872215" y="26187"/>
                          <a:pt x="998198" y="5618"/>
                          <a:pt x="1112224" y="0"/>
                        </a:cubicBezTo>
                        <a:cubicBezTo>
                          <a:pt x="1226250" y="-5618"/>
                          <a:pt x="1536901" y="-15410"/>
                          <a:pt x="1668336" y="0"/>
                        </a:cubicBezTo>
                        <a:cubicBezTo>
                          <a:pt x="1799771" y="15410"/>
                          <a:pt x="2167787" y="28454"/>
                          <a:pt x="2360243" y="0"/>
                        </a:cubicBezTo>
                        <a:cubicBezTo>
                          <a:pt x="2552699" y="-28454"/>
                          <a:pt x="2828011" y="23650"/>
                          <a:pt x="2961620" y="0"/>
                        </a:cubicBezTo>
                        <a:cubicBezTo>
                          <a:pt x="3095229" y="-23650"/>
                          <a:pt x="3299375" y="23330"/>
                          <a:pt x="3517732" y="0"/>
                        </a:cubicBezTo>
                        <a:cubicBezTo>
                          <a:pt x="3736089" y="-23330"/>
                          <a:pt x="4320176" y="-38794"/>
                          <a:pt x="4526494" y="0"/>
                        </a:cubicBezTo>
                        <a:cubicBezTo>
                          <a:pt x="4526721" y="16152"/>
                          <a:pt x="4526712" y="20672"/>
                          <a:pt x="4526494" y="39014"/>
                        </a:cubicBezTo>
                        <a:cubicBezTo>
                          <a:pt x="4241699" y="47841"/>
                          <a:pt x="4031431" y="52419"/>
                          <a:pt x="3879852" y="39014"/>
                        </a:cubicBezTo>
                        <a:cubicBezTo>
                          <a:pt x="3728273" y="25609"/>
                          <a:pt x="3583445" y="66512"/>
                          <a:pt x="3323740" y="39014"/>
                        </a:cubicBezTo>
                        <a:cubicBezTo>
                          <a:pt x="3064035" y="11516"/>
                          <a:pt x="2871302" y="41902"/>
                          <a:pt x="2586568" y="39014"/>
                        </a:cubicBezTo>
                        <a:cubicBezTo>
                          <a:pt x="2301834" y="36126"/>
                          <a:pt x="2117519" y="22473"/>
                          <a:pt x="1985191" y="39014"/>
                        </a:cubicBezTo>
                        <a:cubicBezTo>
                          <a:pt x="1852863" y="55555"/>
                          <a:pt x="1696131" y="18723"/>
                          <a:pt x="1474344" y="39014"/>
                        </a:cubicBezTo>
                        <a:cubicBezTo>
                          <a:pt x="1252557" y="59305"/>
                          <a:pt x="1076714" y="68328"/>
                          <a:pt x="782437" y="39014"/>
                        </a:cubicBezTo>
                        <a:cubicBezTo>
                          <a:pt x="488160" y="9700"/>
                          <a:pt x="171978" y="42472"/>
                          <a:pt x="0" y="39014"/>
                        </a:cubicBezTo>
                        <a:cubicBezTo>
                          <a:pt x="833" y="30896"/>
                          <a:pt x="874" y="11750"/>
                          <a:pt x="0" y="0"/>
                        </a:cubicBezTo>
                        <a:close/>
                      </a:path>
                      <a:path w="4526494" h="39014" stroke="0" extrusionOk="0">
                        <a:moveTo>
                          <a:pt x="0" y="0"/>
                        </a:moveTo>
                        <a:cubicBezTo>
                          <a:pt x="125005" y="-7063"/>
                          <a:pt x="332224" y="-23006"/>
                          <a:pt x="601377" y="0"/>
                        </a:cubicBezTo>
                        <a:cubicBezTo>
                          <a:pt x="870530" y="23006"/>
                          <a:pt x="987580" y="-15822"/>
                          <a:pt x="1112224" y="0"/>
                        </a:cubicBezTo>
                        <a:cubicBezTo>
                          <a:pt x="1236868" y="15822"/>
                          <a:pt x="1599065" y="25351"/>
                          <a:pt x="1849396" y="0"/>
                        </a:cubicBezTo>
                        <a:cubicBezTo>
                          <a:pt x="2099727" y="-25351"/>
                          <a:pt x="2278092" y="15371"/>
                          <a:pt x="2450773" y="0"/>
                        </a:cubicBezTo>
                        <a:cubicBezTo>
                          <a:pt x="2623454" y="-15371"/>
                          <a:pt x="2804761" y="-21377"/>
                          <a:pt x="3052150" y="0"/>
                        </a:cubicBezTo>
                        <a:cubicBezTo>
                          <a:pt x="3299539" y="21377"/>
                          <a:pt x="3606402" y="-12831"/>
                          <a:pt x="3789322" y="0"/>
                        </a:cubicBezTo>
                        <a:cubicBezTo>
                          <a:pt x="3972242" y="12831"/>
                          <a:pt x="4197685" y="-14771"/>
                          <a:pt x="4526494" y="0"/>
                        </a:cubicBezTo>
                        <a:cubicBezTo>
                          <a:pt x="4528091" y="16013"/>
                          <a:pt x="4527177" y="28080"/>
                          <a:pt x="4526494" y="39014"/>
                        </a:cubicBezTo>
                        <a:cubicBezTo>
                          <a:pt x="4301652" y="17748"/>
                          <a:pt x="4186545" y="61237"/>
                          <a:pt x="3970382" y="39014"/>
                        </a:cubicBezTo>
                        <a:cubicBezTo>
                          <a:pt x="3754219" y="16791"/>
                          <a:pt x="3557984" y="51964"/>
                          <a:pt x="3323740" y="39014"/>
                        </a:cubicBezTo>
                        <a:cubicBezTo>
                          <a:pt x="3089496" y="26064"/>
                          <a:pt x="2870873" y="17347"/>
                          <a:pt x="2677098" y="39014"/>
                        </a:cubicBezTo>
                        <a:cubicBezTo>
                          <a:pt x="2483323" y="60681"/>
                          <a:pt x="2247609" y="24622"/>
                          <a:pt x="2075721" y="39014"/>
                        </a:cubicBezTo>
                        <a:cubicBezTo>
                          <a:pt x="1903833" y="53406"/>
                          <a:pt x="1609733" y="25990"/>
                          <a:pt x="1338549" y="39014"/>
                        </a:cubicBezTo>
                        <a:cubicBezTo>
                          <a:pt x="1067365" y="52038"/>
                          <a:pt x="771472" y="3812"/>
                          <a:pt x="601377" y="39014"/>
                        </a:cubicBezTo>
                        <a:cubicBezTo>
                          <a:pt x="431282" y="74216"/>
                          <a:pt x="184500" y="40941"/>
                          <a:pt x="0" y="39014"/>
                        </a:cubicBezTo>
                        <a:cubicBezTo>
                          <a:pt x="430" y="31186"/>
                          <a:pt x="-1307" y="153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1397C-97E4-10AE-AA28-391DFE050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9" b="1"/>
          <a:stretch/>
        </p:blipFill>
        <p:spPr>
          <a:xfrm>
            <a:off x="-1" y="-1"/>
            <a:ext cx="13001548" cy="97535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6442767"/>
            <a:ext cx="13004798" cy="3310828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40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91755-389D-639D-0490-878F9AC7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07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E7275-1560-F22D-6332-F157438F1496}"/>
              </a:ext>
            </a:extLst>
          </p:cNvPr>
          <p:cNvSpPr txBox="1"/>
          <p:nvPr/>
        </p:nvSpPr>
        <p:spPr>
          <a:xfrm>
            <a:off x="7667257" y="1219201"/>
            <a:ext cx="5337542" cy="1224387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/>
          <a:p>
            <a:pPr algn="ctr" defTabSz="975390"/>
            <a:r>
              <a:rPr lang="en-US" sz="7680" b="1" kern="1200" dirty="0">
                <a:solidFill>
                  <a:prstClr val="black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1C4BF-EC85-A696-DAD7-5E8C3126B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1125" y="2443587"/>
            <a:ext cx="3889805" cy="5410627"/>
          </a:xfrm>
        </p:spPr>
        <p:txBody>
          <a:bodyPr vert="horz" lIns="97536" tIns="48768" rIns="97536" bIns="48768" rtlCol="0" anchor="t">
            <a:normAutofit fontScale="85000" lnSpcReduction="20000"/>
          </a:bodyPr>
          <a:lstStyle/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Come join the adventure</a:t>
            </a:r>
          </a:p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Mondays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3:50 to 5:15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Rm.# 175</a:t>
            </a:r>
            <a:endParaRPr lang="en-US" sz="5120" dirty="0">
              <a:latin typeface="Algerian" panose="04020705040A02060702" pitchFamily="82" charset="0"/>
            </a:endParaRPr>
          </a:p>
          <a:p>
            <a:pPr algn="l"/>
            <a:endParaRPr lang="en-US" sz="533" dirty="0"/>
          </a:p>
        </p:txBody>
      </p:sp>
      <p:pic>
        <p:nvPicPr>
          <p:cNvPr id="6" name="Picture 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4A922F7-5640-957F-B7E9-63E5AE50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b="14808"/>
          <a:stretch/>
        </p:blipFill>
        <p:spPr>
          <a:xfrm>
            <a:off x="2" y="1219211"/>
            <a:ext cx="7497061" cy="731518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230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445089" cy="97536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48442-08B1-2BB2-93C6-D90DBE2E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22" y="1640635"/>
            <a:ext cx="3413760" cy="63447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Club Schedule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53762" y="3492236"/>
            <a:ext cx="4355662" cy="5807549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60110-0938-DC79-6824-D27DA133A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95" y="125731"/>
            <a:ext cx="7366923" cy="9174054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43840" indent="-243840"/>
            <a:r>
              <a:rPr lang="en-US" sz="2300" dirty="0"/>
              <a:t>D &amp; D- Mondays after school, 4-5:15</a:t>
            </a:r>
          </a:p>
          <a:p>
            <a:pPr marL="243840" indent="-243840"/>
            <a:r>
              <a:rPr lang="en-US" sz="2300" dirty="0"/>
              <a:t>Yearbook- Mondays at lunch in 228 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/>
              <a:t>Chorus- Monday, High School 4-5:30 and Middle School, Thursdays, 4-5:30</a:t>
            </a:r>
          </a:p>
          <a:p>
            <a:pPr marL="243840" indent="-243840"/>
            <a:r>
              <a:rPr lang="en-US" sz="2300" dirty="0"/>
              <a:t>Battle of the Books- Tuesdays, at lunch, in 227 </a:t>
            </a:r>
          </a:p>
          <a:p>
            <a:pPr marL="243840" indent="-243840"/>
            <a:r>
              <a:rPr lang="en-US" sz="2300" dirty="0"/>
              <a:t>FFEA- Tuesdays, at lunch, in 123A</a:t>
            </a:r>
          </a:p>
          <a:p>
            <a:pPr marL="243840" indent="-243840"/>
            <a:r>
              <a:rPr lang="en-US" sz="2300" dirty="0"/>
              <a:t>S.A.D.D- Tuesdays, at lunch, in 173</a:t>
            </a:r>
          </a:p>
          <a:p>
            <a:pPr marL="243840" indent="-243840"/>
            <a:r>
              <a:rPr lang="en-US" sz="2300" dirty="0">
                <a:cs typeface="Calibri"/>
              </a:rPr>
              <a:t>Sonic Club- Tuesday at lunch, in room 170</a:t>
            </a:r>
          </a:p>
          <a:p>
            <a:pPr marL="243840" indent="-243840"/>
            <a:r>
              <a:rPr lang="en-US" sz="2300" dirty="0"/>
              <a:t>Salsa Dance- Tuesdays and Thursdays at lunch in 136</a:t>
            </a:r>
          </a:p>
          <a:p>
            <a:pPr marL="243840" indent="-243840"/>
            <a:r>
              <a:rPr lang="en-US" sz="2300" dirty="0"/>
              <a:t>Weightlifting Club- Tuesdays and Thursdays, afterschool, at 4-5:15 in the weightlifting room. </a:t>
            </a:r>
          </a:p>
          <a:p>
            <a:pPr marL="243840" indent="-243840"/>
            <a:r>
              <a:rPr lang="en-US" sz="2300" dirty="0">
                <a:cs typeface="Calibri"/>
              </a:rPr>
              <a:t>Community Service Club- Wednesdays at lunch, in 232</a:t>
            </a:r>
          </a:p>
          <a:p>
            <a:pPr marL="243840" indent="-243840"/>
            <a:r>
              <a:rPr lang="en-US" sz="2300" dirty="0"/>
              <a:t>Sign Language- Wednesdays, at lunch, in 265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Boxing Club- Wednesdays, after school, on the turf</a:t>
            </a:r>
          </a:p>
          <a:p>
            <a:pPr marL="243840" indent="-243840"/>
            <a:r>
              <a:rPr lang="en-US" sz="2300" dirty="0"/>
              <a:t>GSA- Wednesdays at lunch  in 169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/>
              <a:t>First Priority- Wednesdays, in room 263 at lunch 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>
                <a:cs typeface="Calibri" panose="020F0502020204030204"/>
              </a:rPr>
              <a:t>Artists for a Cause Club- Thursdays (at lunch) and the 2</a:t>
            </a:r>
            <a:r>
              <a:rPr lang="en-US" sz="2300" baseline="30000" dirty="0">
                <a:cs typeface="Calibri" panose="020F0502020204030204"/>
              </a:rPr>
              <a:t>nd</a:t>
            </a:r>
            <a:r>
              <a:rPr lang="en-US" sz="2300" dirty="0">
                <a:cs typeface="Calibri" panose="020F0502020204030204"/>
              </a:rPr>
              <a:t> Wednesday of each month (after school), in room 268. 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Chess Club- Thursday, at lunch, in 230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Literature Club- Thursday, at lunch, in 276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Drama Club- Thursdays, after school, in 168</a:t>
            </a:r>
          </a:p>
          <a:p>
            <a:pPr marL="243840" indent="-243840"/>
            <a:r>
              <a:rPr lang="en-US" sz="2300" dirty="0"/>
              <a:t>Science Olympiad- Fridays at lunch in 247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Music Club- Fridays at lunch in 241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Guitar Club- Fridays, afterschool, in 169</a:t>
            </a:r>
          </a:p>
        </p:txBody>
      </p:sp>
    </p:spTree>
    <p:extLst>
      <p:ext uri="{BB962C8B-B14F-4D97-AF65-F5344CB8AC3E}">
        <p14:creationId xmlns:p14="http://schemas.microsoft.com/office/powerpoint/2010/main" val="3328127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380" y="457574"/>
            <a:ext cx="4873324" cy="8807258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74" y="906699"/>
            <a:ext cx="3849489" cy="2404968"/>
          </a:xfrm>
        </p:spPr>
        <p:txBody>
          <a:bodyPr anchor="b">
            <a:normAutofit/>
          </a:bodyPr>
          <a:lstStyle/>
          <a:p>
            <a:r>
              <a:rPr lang="en-US" sz="4500" u="sng">
                <a:solidFill>
                  <a:srgbClr val="FFFFFF"/>
                </a:solidFill>
              </a:rPr>
              <a:t>House Reminds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9275E-A339-4F50-95EB-2E6B5E404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" r="2880" b="-6"/>
          <a:stretch/>
        </p:blipFill>
        <p:spPr>
          <a:xfrm>
            <a:off x="5299466" y="463509"/>
            <a:ext cx="2399386" cy="28481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73" y="3518947"/>
            <a:ext cx="3848458" cy="52297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500">
                <a:solidFill>
                  <a:srgbClr val="FFFFFF"/>
                </a:solidFill>
              </a:rPr>
              <a:t>For anyone who needs the house remind this year </a:t>
            </a:r>
            <a:r>
              <a:rPr lang="en-US" sz="2500">
                <a:solidFill>
                  <a:srgbClr val="FFFFFF"/>
                </a:solidFill>
                <a:sym typeface="Wingdings" panose="05000000000000000000" pitchFamily="2" charset="2"/>
              </a:rPr>
              <a:t> This is important for communication with your house head.</a:t>
            </a:r>
          </a:p>
          <a:p>
            <a:endParaRPr lang="en-US" sz="2500">
              <a:solidFill>
                <a:srgbClr val="FFFFFF"/>
              </a:solidFill>
            </a:endParaRP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Ares-@houseare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Athena-@scpaathena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Hestia- @househes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Poseidon- @psdnscpa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Zeus-@housezeus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40E95-B90A-46E4-991C-40F2FEA1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3" r="6991" b="-3"/>
          <a:stretch/>
        </p:blipFill>
        <p:spPr>
          <a:xfrm>
            <a:off x="5299467" y="3441715"/>
            <a:ext cx="2399386" cy="2848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D45B4-0992-4750-BABF-B0515E815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3" r="-4" b="-4"/>
          <a:stretch/>
        </p:blipFill>
        <p:spPr>
          <a:xfrm>
            <a:off x="7781549" y="463507"/>
            <a:ext cx="4875389" cy="435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EBD35-1FFE-4375-933E-BE0E5EE81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5" r="483" b="-2"/>
          <a:stretch/>
        </p:blipFill>
        <p:spPr>
          <a:xfrm>
            <a:off x="5308433" y="6416782"/>
            <a:ext cx="2399385" cy="284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B77B6-ED48-4629-BE6B-08A0148528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40" r="-4" b="-4"/>
          <a:stretch/>
        </p:blipFill>
        <p:spPr>
          <a:xfrm>
            <a:off x="7781549" y="4941824"/>
            <a:ext cx="4875389" cy="43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5"/>
            <a:ext cx="3655769" cy="4654767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PE Shorts  PE Shirts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5"/>
            <a:ext cx="3410881" cy="4654767"/>
          </a:xfrm>
        </p:spPr>
        <p:txBody>
          <a:bodyPr vert="horz" lIns="97536" tIns="48768" rIns="97536" bIns="48768" rtlCol="0" anchor="t">
            <a:normAutofit fontScale="92500" lnSpcReduction="100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792445"/>
            <a:ext cx="11216640" cy="1612087"/>
          </a:xfrm>
        </p:spPr>
        <p:txBody>
          <a:bodyPr>
            <a:normAutofit/>
          </a:bodyPr>
          <a:lstStyle/>
          <a:p>
            <a:pPr algn="ctr"/>
            <a:r>
              <a:rPr lang="en-US" sz="5900" b="1">
                <a:cs typeface="Calibri Light" panose="020F0302020204030204"/>
              </a:rPr>
              <a:t>Dress Code Violations (Do Not Wear)</a:t>
            </a:r>
            <a:endParaRPr lang="en-US" sz="5900"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602" y="5536080"/>
            <a:ext cx="1463173" cy="2658693"/>
          </a:xfr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05" y="5837001"/>
            <a:ext cx="1264996" cy="2323081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917" y="5500024"/>
            <a:ext cx="1779803" cy="77620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023" y="6501124"/>
            <a:ext cx="1840546" cy="718299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718" y="7295717"/>
            <a:ext cx="1825360" cy="866688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845" y="4046709"/>
            <a:ext cx="1397114" cy="1791191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092" y="4612011"/>
            <a:ext cx="1195520" cy="2460135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0700" y="3872072"/>
            <a:ext cx="1525816" cy="2018983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9285" y="3338282"/>
            <a:ext cx="1634776" cy="2076689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9813" y="3197430"/>
            <a:ext cx="1621867" cy="2077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425590" y="7242987"/>
            <a:ext cx="3305996" cy="9513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280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894080" y="3560378"/>
            <a:ext cx="2994682" cy="374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250190" y="4403201"/>
            <a:ext cx="2569473" cy="6630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1600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06146" y="6498871"/>
            <a:ext cx="1688684" cy="12396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5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468172"/>
            <a:ext cx="7354214" cy="2535936"/>
          </a:xfrm>
        </p:spPr>
        <p:txBody>
          <a:bodyPr anchor="b">
            <a:normAutofit/>
          </a:bodyPr>
          <a:lstStyle/>
          <a:p>
            <a:r>
              <a:rPr lang="en-US" sz="6700" b="1">
                <a:cs typeface="Calibri Light"/>
              </a:rPr>
              <a:t>Dress Code Violations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48" y="3407257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3849420"/>
            <a:ext cx="7354214" cy="4954829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7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7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7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700" b="1"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199" y="468171"/>
            <a:ext cx="4219623" cy="4878178"/>
          </a:xfrm>
          <a:prstGeom prst="rect">
            <a:avLst/>
          </a:prstGeom>
        </p:spPr>
      </p:pic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91" y="5801518"/>
            <a:ext cx="3215732" cy="30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EF732-14FD-A8E5-16E2-891498742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84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363" y="915154"/>
            <a:ext cx="11632072" cy="7923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9" y="1926061"/>
            <a:ext cx="10519660" cy="1383010"/>
          </a:xfrm>
        </p:spPr>
        <p:txBody>
          <a:bodyPr vert="horz" lIns="73152" tIns="36576" rIns="73152" bIns="36576" rtlCol="0" anchor="ctr">
            <a:noAutofit/>
          </a:bodyPr>
          <a:lstStyle/>
          <a:p>
            <a:pPr algn="ctr" defTabSz="797382"/>
            <a:r>
              <a:rPr lang="en-US" sz="5232" b="1" kern="1200">
                <a:solidFill>
                  <a:schemeClr val="tx1"/>
                </a:solidFill>
                <a:latin typeface="+mj-lt"/>
                <a:ea typeface="+mj-ea"/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1195175" y="2661407"/>
            <a:ext cx="3468827" cy="563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*Warnings* Do Not apply to all discipline. Teacher &amp; Staff discretion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1216395" y="3227283"/>
            <a:ext cx="3673959" cy="563976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DETENTION</a:t>
            </a:r>
            <a:endParaRPr lang="en-US" sz="288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880450" y="3227283"/>
            <a:ext cx="3497122" cy="1047383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SATURDAY DETENTION</a:t>
            </a:r>
            <a:endParaRPr lang="en-US" sz="2880" b="1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383134" y="3227283"/>
            <a:ext cx="3425070" cy="1047383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SUSPENSION through </a:t>
            </a:r>
            <a:r>
              <a:rPr lang="en-US" sz="3139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DISMISSAL</a:t>
            </a:r>
            <a:endParaRPr lang="en-US" sz="2880" b="1" u="sng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195175" y="3870970"/>
            <a:ext cx="366688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3:50 to 4:50pm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Classroom Disruption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Chewing Gum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others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property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Littering during lunch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Electronic Confiscation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Public Display of Affection / P.D.A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Profane Obscene Abusive Language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Running in the Halls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Spray used in the Restrooms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Class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School ( 3 late arrivals non bus rider)</a:t>
            </a: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887525" y="4401480"/>
            <a:ext cx="3504195" cy="381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9:30 to 12:30pm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Horseplay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Missed Detention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Multiple Detentions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Skipping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 = 2 Saturday Detentions, Referral &amp; 9 week Behavior Probation Contract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Cheating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 = 3 Saturday Detentions, Referral &amp; Behavior Probation Contract</a:t>
            </a:r>
          </a:p>
          <a:p>
            <a:pPr defTabSz="975390">
              <a:spcAft>
                <a:spcPts val="600"/>
              </a:spcAft>
            </a:pP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381819" y="4274159"/>
            <a:ext cx="3426385" cy="398724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Excessive Detentions / Unserved Detention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Theft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False or Misleading Info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Open Defiance of Authority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Vaping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Physical Altercation 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Fighting or Attempting to Fight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Assault / Intimidation Threat of Student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Weapons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Other Major Misconduct</a:t>
            </a:r>
            <a:endParaRPr lang="en-US" sz="1600" b="1" kern="1200">
              <a:solidFill>
                <a:prstClr val="white"/>
              </a:solidFill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62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033" y="1908216"/>
            <a:ext cx="11919078" cy="4646382"/>
          </a:xfrm>
        </p:spPr>
        <p:txBody>
          <a:bodyPr>
            <a:normAutofit fontScale="90000"/>
          </a:bodyPr>
          <a:lstStyle/>
          <a:p>
            <a:r>
              <a:rPr lang="en-US"/>
              <a:t>Tardy—being late to class. </a:t>
            </a:r>
            <a:br>
              <a:rPr lang="en-US"/>
            </a:br>
            <a:r>
              <a:rPr lang="en-US" sz="4267"/>
              <a:t>Being tardy to periods 2, 3, or 4 is accompanied by a detention.</a:t>
            </a:r>
            <a:br>
              <a:rPr lang="en-US" sz="4267"/>
            </a:br>
            <a:r>
              <a:rPr lang="en-US" sz="4267" b="1"/>
              <a:t>Period 2, 3, 4 teachers </a:t>
            </a:r>
            <a:r>
              <a:rPr lang="en-US" sz="4267" b="1" i="1"/>
              <a:t>write</a:t>
            </a:r>
            <a:r>
              <a:rPr lang="en-US" sz="4267" b="1"/>
              <a:t> &amp; submit the detention.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is a detention if you are a bus rider and your bus was on time.  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and you are not a bus rider is a detention for every 3</a:t>
            </a:r>
            <a:r>
              <a:rPr lang="en-US" sz="4267" baseline="30000"/>
              <a:t>rd</a:t>
            </a:r>
            <a:r>
              <a:rPr lang="en-US" sz="4267"/>
              <a:t> occurrence. </a:t>
            </a:r>
            <a:endParaRPr lang="en-US"/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0689149" y="6797664"/>
            <a:ext cx="2315650" cy="1736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034" y="7402484"/>
            <a:ext cx="3424413" cy="683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</a:rPr>
              <a:t>*Does not apply to excused tardies.</a:t>
            </a:r>
          </a:p>
        </p:txBody>
      </p:sp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14.xml><?xml version="1.0" encoding="utf-8"?>
<a:theme xmlns:a="http://schemas.openxmlformats.org/drawingml/2006/main" name=" Cottagecore Aesthetic Style Thesis XL by Slidesgo">
  <a:themeElements>
    <a:clrScheme name="Simple Light">
      <a:dk1>
        <a:srgbClr val="282520"/>
      </a:dk1>
      <a:lt1>
        <a:srgbClr val="FFFFFF"/>
      </a:lt1>
      <a:dk2>
        <a:srgbClr val="595959"/>
      </a:dk2>
      <a:lt2>
        <a:srgbClr val="EEEEEE"/>
      </a:lt2>
      <a:accent1>
        <a:srgbClr val="62693A"/>
      </a:accent1>
      <a:accent2>
        <a:srgbClr val="E5D5C3"/>
      </a:accent2>
      <a:accent3>
        <a:srgbClr val="E86160"/>
      </a:accent3>
      <a:accent4>
        <a:srgbClr val="FF967C"/>
      </a:accent4>
      <a:accent5>
        <a:srgbClr val="F5AE6C"/>
      </a:accent5>
      <a:accent6>
        <a:srgbClr val="FFF6F0"/>
      </a:accent6>
      <a:hlink>
        <a:srgbClr val="2825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Kawaii Interface Social Media Strategy Infographics by Slidesgo">
  <a:themeElements>
    <a:clrScheme name="Simple Light">
      <a:dk1>
        <a:srgbClr val="A44205"/>
      </a:dk1>
      <a:lt1>
        <a:srgbClr val="FFE8DA"/>
      </a:lt1>
      <a:dk2>
        <a:srgbClr val="8DA2CF"/>
      </a:dk2>
      <a:lt2>
        <a:srgbClr val="FFFFFF"/>
      </a:lt2>
      <a:accent1>
        <a:srgbClr val="FFCFC6"/>
      </a:accent1>
      <a:accent2>
        <a:srgbClr val="E6AA9F"/>
      </a:accent2>
      <a:accent3>
        <a:srgbClr val="FFD7AE"/>
      </a:accent3>
      <a:accent4>
        <a:srgbClr val="FFCC99"/>
      </a:accent4>
      <a:accent5>
        <a:srgbClr val="FFC080"/>
      </a:accent5>
      <a:accent6>
        <a:srgbClr val="CAD4E9"/>
      </a:accent6>
      <a:hlink>
        <a:srgbClr val="A442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Virtual Campaign by Slidesgo">
  <a:themeElements>
    <a:clrScheme name="Simple Light">
      <a:dk1>
        <a:srgbClr val="00004D"/>
      </a:dk1>
      <a:lt1>
        <a:srgbClr val="FFFFFF"/>
      </a:lt1>
      <a:dk2>
        <a:srgbClr val="FFEFE1"/>
      </a:dk2>
      <a:lt2>
        <a:srgbClr val="FFEFE1"/>
      </a:lt2>
      <a:accent1>
        <a:srgbClr val="FAEA00"/>
      </a:accent1>
      <a:accent2>
        <a:srgbClr val="00B181"/>
      </a:accent2>
      <a:accent3>
        <a:srgbClr val="00004D"/>
      </a:accent3>
      <a:accent4>
        <a:srgbClr val="C0EEAB"/>
      </a:accent4>
      <a:accent5>
        <a:srgbClr val="F7A653"/>
      </a:accent5>
      <a:accent6>
        <a:srgbClr val="D94A4A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1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9FF16E-4217-469D-AB35-C609D5DFECCF}">
  <ds:schemaRefs/>
</ds:datastoreItem>
</file>

<file path=customXml/itemProps2.xml><?xml version="1.0" encoding="utf-8"?>
<ds:datastoreItem xmlns:ds="http://schemas.openxmlformats.org/officeDocument/2006/customXml" ds:itemID="{070033D2-FACC-475E-AF55-DB5C867795F9}">
  <ds:schemaRefs/>
</ds:datastoreItem>
</file>

<file path=customXml/itemProps3.xml><?xml version="1.0" encoding="utf-8"?>
<ds:datastoreItem xmlns:ds="http://schemas.openxmlformats.org/officeDocument/2006/customXml" ds:itemID="{591DAF1B-085F-48A6-BE33-CE64B2B39C39}">
  <ds:schemaRefs/>
</ds:datastoreItem>
</file>

<file path=customXml/itemProps4.xml><?xml version="1.0" encoding="utf-8"?>
<ds:datastoreItem xmlns:ds="http://schemas.openxmlformats.org/officeDocument/2006/customXml" ds:itemID="{09554E17-4043-457B-9EE5-1626036EB638}">
  <ds:schemaRefs/>
</ds:datastoreItem>
</file>

<file path=customXml/itemProps5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1494</Words>
  <Application>Microsoft Office PowerPoint</Application>
  <PresentationFormat>Custom</PresentationFormat>
  <Paragraphs>196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38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93" baseType="lpstr">
      <vt:lpstr>Georgia Pro Semibold</vt:lpstr>
      <vt:lpstr>ADLaM Display</vt:lpstr>
      <vt:lpstr>Aharoni</vt:lpstr>
      <vt:lpstr>Modern Love</vt:lpstr>
      <vt:lpstr>Franklin Gothic Heavy</vt:lpstr>
      <vt:lpstr>Bebas Neue</vt:lpstr>
      <vt:lpstr>Teko</vt:lpstr>
      <vt:lpstr>Marcellus</vt:lpstr>
      <vt:lpstr>Roboto Mono Bold</vt:lpstr>
      <vt:lpstr>Roboto Condensed Light</vt:lpstr>
      <vt:lpstr>Calibri Light</vt:lpstr>
      <vt:lpstr>Bookman Old Style</vt:lpstr>
      <vt:lpstr>Wingdings 2</vt:lpstr>
      <vt:lpstr>Aptos Display</vt:lpstr>
      <vt:lpstr>Concert One</vt:lpstr>
      <vt:lpstr>Varela Round</vt:lpstr>
      <vt:lpstr>Arial</vt:lpstr>
      <vt:lpstr>Calisto MT</vt:lpstr>
      <vt:lpstr>Nanum Gothic Coding Bold</vt:lpstr>
      <vt:lpstr>Helvetica Neue</vt:lpstr>
      <vt:lpstr>Baloo 2</vt:lpstr>
      <vt:lpstr>Nunito Light</vt:lpstr>
      <vt:lpstr>Rockwell</vt:lpstr>
      <vt:lpstr>Anaheim</vt:lpstr>
      <vt:lpstr>Roboto Mono</vt:lpstr>
      <vt:lpstr>Arial Nova</vt:lpstr>
      <vt:lpstr>Consolas</vt:lpstr>
      <vt:lpstr>Tw Cen MT</vt:lpstr>
      <vt:lpstr>Calibri</vt:lpstr>
      <vt:lpstr>The Hand</vt:lpstr>
      <vt:lpstr>Amasis MT Pro Black</vt:lpstr>
      <vt:lpstr>Algerian</vt:lpstr>
      <vt:lpstr>Informal Roman</vt:lpstr>
      <vt:lpstr>Georgia</vt:lpstr>
      <vt:lpstr>Aptos</vt:lpstr>
      <vt:lpstr>Montserrat</vt:lpstr>
      <vt:lpstr>Balsamiq Sans</vt:lpstr>
      <vt:lpstr>Wingdings</vt:lpstr>
      <vt:lpstr>1_Slate</vt:lpstr>
      <vt:lpstr>6_Office Theme</vt:lpstr>
      <vt:lpstr>2_Office Theme</vt:lpstr>
      <vt:lpstr>1_SketchyVTI</vt:lpstr>
      <vt:lpstr>3_office theme</vt:lpstr>
      <vt:lpstr>5_Office Theme</vt:lpstr>
      <vt:lpstr>Office Theme</vt:lpstr>
      <vt:lpstr>2_Slate</vt:lpstr>
      <vt:lpstr>1_office theme</vt:lpstr>
      <vt:lpstr>7_Office Theme</vt:lpstr>
      <vt:lpstr>9_office theme</vt:lpstr>
      <vt:lpstr>11_Office Theme</vt:lpstr>
      <vt:lpstr>AfterhoursVTI</vt:lpstr>
      <vt:lpstr> Cottagecore Aesthetic Style Thesis XL by Slidesgo</vt:lpstr>
      <vt:lpstr>10_Office Theme</vt:lpstr>
      <vt:lpstr>Kawaii Interface Social Media Strategy Infographics by Slidesgo</vt:lpstr>
      <vt:lpstr>Virtual Campaign by Slidesgo</vt:lpstr>
      <vt:lpstr>13_Office Theme</vt:lpstr>
      <vt:lpstr>14_office theme</vt:lpstr>
      <vt:lpstr>GradientRiseVTI</vt:lpstr>
      <vt:lpstr>Acrobat Document</vt:lpstr>
      <vt:lpstr>SOMERSET PURPOSE</vt:lpstr>
      <vt:lpstr>PowerPoint Presentation</vt:lpstr>
      <vt:lpstr>PowerPoint Presentation</vt:lpstr>
      <vt:lpstr>Dress Code (What can I wear)</vt:lpstr>
      <vt:lpstr>Dress Code Violations (Do Not Wear)</vt:lpstr>
      <vt:lpstr>Dress Code Violations</vt:lpstr>
      <vt:lpstr>PowerPoint Presentation</vt:lpstr>
      <vt:lpstr>Somerset College Prep Discipline Matrix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TURF DURING LUNCH</vt:lpstr>
      <vt:lpstr>No Sports on Turf Afterschool without a Coach</vt:lpstr>
      <vt:lpstr>Cafeteria  Breakfast service ends at 8:20 AM Lunch service ends at 12:20 PM</vt:lpstr>
      <vt:lpstr>PowerPoint Presentation</vt:lpstr>
      <vt:lpstr>PowerPoint Presentation</vt:lpstr>
      <vt:lpstr>Lost &amp; Found</vt:lpstr>
      <vt:lpstr>SAT School Day March 27th = Seniors March 28th = Juniors Check your school email for more info</vt:lpstr>
      <vt:lpstr> 8th grade only     Tickets on Sale During Lunch in Cafeteria   SEE Mr. Horne   Permission Slips in Front Office       </vt:lpstr>
      <vt:lpstr>ESE Tutoring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Somerset College Prep &amp;Public Wireless ACP Program    This document will also be in the front office for you to scan the QR code. </vt:lpstr>
      <vt:lpstr>Attention High School Students</vt:lpstr>
      <vt:lpstr>Interested in starting a school club?</vt:lpstr>
      <vt:lpstr>PowerPoint Presentation</vt:lpstr>
      <vt:lpstr>PowerPoint Presentation</vt:lpstr>
      <vt:lpstr>Club Schedule </vt:lpstr>
      <vt:lpstr>House Reminds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14</cp:revision>
  <dcterms:created xsi:type="dcterms:W3CDTF">2018-11-26T04:56:53Z</dcterms:created>
  <dcterms:modified xsi:type="dcterms:W3CDTF">2024-03-04T13:29:16Z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